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5" r:id="rId4"/>
    <p:sldId id="259" r:id="rId5"/>
    <p:sldId id="260" r:id="rId6"/>
    <p:sldId id="261" r:id="rId7"/>
    <p:sldId id="263" r:id="rId8"/>
    <p:sldId id="267" r:id="rId9"/>
    <p:sldId id="268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1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024E9F-3843-4471-995A-BE1E65933764}" v="183" dt="2025-12-11T16:26:39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60"/>
  </p:normalViewPr>
  <p:slideViewPr>
    <p:cSldViewPr snapToGrid="0">
      <p:cViewPr>
        <p:scale>
          <a:sx n="76" d="100"/>
          <a:sy n="76" d="100"/>
        </p:scale>
        <p:origin x="18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i Hartford" userId="569b01364a773995" providerId="LiveId" clId="{B00961E5-BC0E-410C-9717-D39E7957DD0C}"/>
    <pc:docChg chg="undo redo custSel addSld delSld modSld sldOrd">
      <pc:chgData name="Meri Hartford" userId="569b01364a773995" providerId="LiveId" clId="{B00961E5-BC0E-410C-9717-D39E7957DD0C}" dt="2025-12-11T16:29:15.101" v="4068" actId="115"/>
      <pc:docMkLst>
        <pc:docMk/>
      </pc:docMkLst>
      <pc:sldChg chg="modSp mod modAnim">
        <pc:chgData name="Meri Hartford" userId="569b01364a773995" providerId="LiveId" clId="{B00961E5-BC0E-410C-9717-D39E7957DD0C}" dt="2025-12-11T16:14:56.982" v="3986" actId="14100"/>
        <pc:sldMkLst>
          <pc:docMk/>
          <pc:sldMk cId="1996317038" sldId="256"/>
        </pc:sldMkLst>
        <pc:spChg chg="mod">
          <ac:chgData name="Meri Hartford" userId="569b01364a773995" providerId="LiveId" clId="{B00961E5-BC0E-410C-9717-D39E7957DD0C}" dt="2025-12-11T16:14:56.982" v="3986" actId="14100"/>
          <ac:spMkLst>
            <pc:docMk/>
            <pc:sldMk cId="1996317038" sldId="256"/>
            <ac:spMk id="11" creationId="{C3648B2F-8CBF-D1D8-3220-B7F7032400B8}"/>
          </ac:spMkLst>
        </pc:spChg>
      </pc:sldChg>
      <pc:sldChg chg="addSp modSp mod">
        <pc:chgData name="Meri Hartford" userId="569b01364a773995" providerId="LiveId" clId="{B00961E5-BC0E-410C-9717-D39E7957DD0C}" dt="2025-12-11T15:49:32.258" v="3891" actId="1582"/>
        <pc:sldMkLst>
          <pc:docMk/>
          <pc:sldMk cId="2379767672" sldId="257"/>
        </pc:sldMkLst>
        <pc:spChg chg="mod">
          <ac:chgData name="Meri Hartford" userId="569b01364a773995" providerId="LiveId" clId="{B00961E5-BC0E-410C-9717-D39E7957DD0C}" dt="2025-12-11T15:47:55.219" v="3877" actId="1076"/>
          <ac:spMkLst>
            <pc:docMk/>
            <pc:sldMk cId="2379767672" sldId="257"/>
            <ac:spMk id="2" creationId="{1F69A3D4-2988-EF37-F775-ABB89F8C18C6}"/>
          </ac:spMkLst>
        </pc:spChg>
        <pc:spChg chg="mod">
          <ac:chgData name="Meri Hartford" userId="569b01364a773995" providerId="LiveId" clId="{B00961E5-BC0E-410C-9717-D39E7957DD0C}" dt="2025-12-11T15:49:14.543" v="3889" actId="1076"/>
          <ac:spMkLst>
            <pc:docMk/>
            <pc:sldMk cId="2379767672" sldId="257"/>
            <ac:spMk id="4" creationId="{24165218-B8EF-6A39-3226-1C3016D2A618}"/>
          </ac:spMkLst>
        </pc:spChg>
        <pc:picChg chg="add mod">
          <ac:chgData name="Meri Hartford" userId="569b01364a773995" providerId="LiveId" clId="{B00961E5-BC0E-410C-9717-D39E7957DD0C}" dt="2025-12-11T15:49:32.258" v="3891" actId="1582"/>
          <ac:picMkLst>
            <pc:docMk/>
            <pc:sldMk cId="2379767672" sldId="257"/>
            <ac:picMk id="6" creationId="{684ACE59-5EAD-0E5D-4218-92F93FC96C0B}"/>
          </ac:picMkLst>
        </pc:picChg>
        <pc:cxnChg chg="mod">
          <ac:chgData name="Meri Hartford" userId="569b01364a773995" providerId="LiveId" clId="{B00961E5-BC0E-410C-9717-D39E7957DD0C}" dt="2025-12-11T15:48:47.508" v="3885" actId="1076"/>
          <ac:cxnSpMkLst>
            <pc:docMk/>
            <pc:sldMk cId="2379767672" sldId="257"/>
            <ac:cxnSpMk id="5" creationId="{2BFBB18E-5646-ECA0-1AEA-F7EF31FE2AEC}"/>
          </ac:cxnSpMkLst>
        </pc:cxnChg>
      </pc:sldChg>
      <pc:sldChg chg="addSp delSp modSp del mod">
        <pc:chgData name="Meri Hartford" userId="569b01364a773995" providerId="LiveId" clId="{B00961E5-BC0E-410C-9717-D39E7957DD0C}" dt="2025-12-10T19:45:10.850" v="1057" actId="2696"/>
        <pc:sldMkLst>
          <pc:docMk/>
          <pc:sldMk cId="1372133555" sldId="258"/>
        </pc:sldMkLst>
        <pc:spChg chg="mod">
          <ac:chgData name="Meri Hartford" userId="569b01364a773995" providerId="LiveId" clId="{B00961E5-BC0E-410C-9717-D39E7957DD0C}" dt="2025-12-10T18:05:49.078" v="454" actId="1076"/>
          <ac:spMkLst>
            <pc:docMk/>
            <pc:sldMk cId="1372133555" sldId="258"/>
            <ac:spMk id="5" creationId="{FBA9CC86-4EE5-9904-4983-FBF069C430EE}"/>
          </ac:spMkLst>
        </pc:spChg>
        <pc:spChg chg="mod">
          <ac:chgData name="Meri Hartford" userId="569b01364a773995" providerId="LiveId" clId="{B00961E5-BC0E-410C-9717-D39E7957DD0C}" dt="2025-12-10T18:03:48.939" v="416" actId="1076"/>
          <ac:spMkLst>
            <pc:docMk/>
            <pc:sldMk cId="1372133555" sldId="258"/>
            <ac:spMk id="6" creationId="{35548EA3-C7C9-74CB-B868-737BF72DF309}"/>
          </ac:spMkLst>
        </pc:spChg>
        <pc:spChg chg="add mod">
          <ac:chgData name="Meri Hartford" userId="569b01364a773995" providerId="LiveId" clId="{B00961E5-BC0E-410C-9717-D39E7957DD0C}" dt="2025-12-10T18:07:45.826" v="464" actId="1076"/>
          <ac:spMkLst>
            <pc:docMk/>
            <pc:sldMk cId="1372133555" sldId="258"/>
            <ac:spMk id="8" creationId="{0B6864AF-E89B-E319-819C-72FDEDD73B9B}"/>
          </ac:spMkLst>
        </pc:spChg>
        <pc:spChg chg="add mod">
          <ac:chgData name="Meri Hartford" userId="569b01364a773995" providerId="LiveId" clId="{B00961E5-BC0E-410C-9717-D39E7957DD0C}" dt="2025-12-10T18:08:17.893" v="469" actId="1076"/>
          <ac:spMkLst>
            <pc:docMk/>
            <pc:sldMk cId="1372133555" sldId="258"/>
            <ac:spMk id="9" creationId="{4FEB8CA0-3708-2086-FD41-79B4653E1555}"/>
          </ac:spMkLst>
        </pc:spChg>
        <pc:picChg chg="del mod">
          <ac:chgData name="Meri Hartford" userId="569b01364a773995" providerId="LiveId" clId="{B00961E5-BC0E-410C-9717-D39E7957DD0C}" dt="2025-12-10T17:38:18.309" v="15" actId="478"/>
          <ac:picMkLst>
            <pc:docMk/>
            <pc:sldMk cId="1372133555" sldId="258"/>
            <ac:picMk id="4" creationId="{18E2740E-8384-A80D-B9FA-BC04299341FF}"/>
          </ac:picMkLst>
        </pc:picChg>
        <pc:picChg chg="add mod">
          <ac:chgData name="Meri Hartford" userId="569b01364a773995" providerId="LiveId" clId="{B00961E5-BC0E-410C-9717-D39E7957DD0C}" dt="2025-12-10T18:08:14.079" v="468" actId="1076"/>
          <ac:picMkLst>
            <pc:docMk/>
            <pc:sldMk cId="1372133555" sldId="258"/>
            <ac:picMk id="7" creationId="{D22615E6-FBD8-1773-EEFC-9E9BA7B5B82F}"/>
          </ac:picMkLst>
        </pc:picChg>
      </pc:sldChg>
      <pc:sldChg chg="addSp modSp mod modAnim">
        <pc:chgData name="Meri Hartford" userId="569b01364a773995" providerId="LiveId" clId="{B00961E5-BC0E-410C-9717-D39E7957DD0C}" dt="2025-12-11T16:23:21.201" v="3997"/>
        <pc:sldMkLst>
          <pc:docMk/>
          <pc:sldMk cId="471052608" sldId="259"/>
        </pc:sldMkLst>
        <pc:spChg chg="add mod">
          <ac:chgData name="Meri Hartford" userId="569b01364a773995" providerId="LiveId" clId="{B00961E5-BC0E-410C-9717-D39E7957DD0C}" dt="2025-12-11T16:23:21.201" v="3997"/>
          <ac:spMkLst>
            <pc:docMk/>
            <pc:sldMk cId="471052608" sldId="259"/>
            <ac:spMk id="2" creationId="{D94AB12E-4348-6B1D-2AB4-ED98AAAE0E20}"/>
          </ac:spMkLst>
        </pc:spChg>
        <pc:spChg chg="add mod">
          <ac:chgData name="Meri Hartford" userId="569b01364a773995" providerId="LiveId" clId="{B00961E5-BC0E-410C-9717-D39E7957DD0C}" dt="2025-12-10T17:54:01.887" v="225" actId="1076"/>
          <ac:spMkLst>
            <pc:docMk/>
            <pc:sldMk cId="471052608" sldId="259"/>
            <ac:spMk id="3" creationId="{E84FBF9E-B7FE-2D1E-51C7-068A3D1BCE92}"/>
          </ac:spMkLst>
        </pc:spChg>
        <pc:spChg chg="add mod">
          <ac:chgData name="Meri Hartford" userId="569b01364a773995" providerId="LiveId" clId="{B00961E5-BC0E-410C-9717-D39E7957DD0C}" dt="2025-12-10T21:59:47.590" v="1781" actId="113"/>
          <ac:spMkLst>
            <pc:docMk/>
            <pc:sldMk cId="471052608" sldId="259"/>
            <ac:spMk id="4" creationId="{AB041151-A2F2-5DA7-B44A-0096DAFF31C6}"/>
          </ac:spMkLst>
        </pc:spChg>
        <pc:spChg chg="mod">
          <ac:chgData name="Meri Hartford" userId="569b01364a773995" providerId="LiveId" clId="{B00961E5-BC0E-410C-9717-D39E7957DD0C}" dt="2025-12-10T17:54:35.044" v="228" actId="1076"/>
          <ac:spMkLst>
            <pc:docMk/>
            <pc:sldMk cId="471052608" sldId="259"/>
            <ac:spMk id="11" creationId="{35CD180E-4A31-3A30-5FD2-5580CA272B40}"/>
          </ac:spMkLst>
        </pc:spChg>
        <pc:spChg chg="mod">
          <ac:chgData name="Meri Hartford" userId="569b01364a773995" providerId="LiveId" clId="{B00961E5-BC0E-410C-9717-D39E7957DD0C}" dt="2025-12-10T17:51:33.199" v="196" actId="1076"/>
          <ac:spMkLst>
            <pc:docMk/>
            <pc:sldMk cId="471052608" sldId="259"/>
            <ac:spMk id="13" creationId="{BE507759-9B77-6D0E-56D6-1DAA5B33CEBB}"/>
          </ac:spMkLst>
        </pc:spChg>
        <pc:spChg chg="mod">
          <ac:chgData name="Meri Hartford" userId="569b01364a773995" providerId="LiveId" clId="{B00961E5-BC0E-410C-9717-D39E7957DD0C}" dt="2025-12-10T17:53:50.483" v="224" actId="14100"/>
          <ac:spMkLst>
            <pc:docMk/>
            <pc:sldMk cId="471052608" sldId="259"/>
            <ac:spMk id="17" creationId="{34B639DC-0131-AD11-5D7A-D1B19E10A6F3}"/>
          </ac:spMkLst>
        </pc:spChg>
        <pc:picChg chg="mod">
          <ac:chgData name="Meri Hartford" userId="569b01364a773995" providerId="LiveId" clId="{B00961E5-BC0E-410C-9717-D39E7957DD0C}" dt="2025-12-10T17:53:12.259" v="221" actId="14100"/>
          <ac:picMkLst>
            <pc:docMk/>
            <pc:sldMk cId="471052608" sldId="259"/>
            <ac:picMk id="7" creationId="{7647C40F-3C83-53C4-55C1-AE29F0C21646}"/>
          </ac:picMkLst>
        </pc:picChg>
        <pc:picChg chg="mod">
          <ac:chgData name="Meri Hartford" userId="569b01364a773995" providerId="LiveId" clId="{B00961E5-BC0E-410C-9717-D39E7957DD0C}" dt="2025-12-10T17:54:29.374" v="227" actId="1076"/>
          <ac:picMkLst>
            <pc:docMk/>
            <pc:sldMk cId="471052608" sldId="259"/>
            <ac:picMk id="10" creationId="{EDAA07DE-3E3D-C507-C888-F862CC26B34D}"/>
          </ac:picMkLst>
        </pc:picChg>
      </pc:sldChg>
      <pc:sldChg chg="addSp modSp mod modAnim">
        <pc:chgData name="Meri Hartford" userId="569b01364a773995" providerId="LiveId" clId="{B00961E5-BC0E-410C-9717-D39E7957DD0C}" dt="2025-12-11T16:24:59.538" v="4004" actId="14100"/>
        <pc:sldMkLst>
          <pc:docMk/>
          <pc:sldMk cId="2251377737" sldId="260"/>
        </pc:sldMkLst>
        <pc:spChg chg="add mod">
          <ac:chgData name="Meri Hartford" userId="569b01364a773995" providerId="LiveId" clId="{B00961E5-BC0E-410C-9717-D39E7957DD0C}" dt="2025-12-11T16:24:59.538" v="4004" actId="14100"/>
          <ac:spMkLst>
            <pc:docMk/>
            <pc:sldMk cId="2251377737" sldId="260"/>
            <ac:spMk id="3" creationId="{C885F3B9-44BE-E5B1-742B-17088BFBCA4D}"/>
          </ac:spMkLst>
        </pc:spChg>
        <pc:spChg chg="mod">
          <ac:chgData name="Meri Hartford" userId="569b01364a773995" providerId="LiveId" clId="{B00961E5-BC0E-410C-9717-D39E7957DD0C}" dt="2025-12-10T22:00:27.128" v="1785" actId="1076"/>
          <ac:spMkLst>
            <pc:docMk/>
            <pc:sldMk cId="2251377737" sldId="260"/>
            <ac:spMk id="7" creationId="{BA473277-0230-A1AC-BE16-61E8C13DAC93}"/>
          </ac:spMkLst>
        </pc:spChg>
        <pc:picChg chg="mod">
          <ac:chgData name="Meri Hartford" userId="569b01364a773995" providerId="LiveId" clId="{B00961E5-BC0E-410C-9717-D39E7957DD0C}" dt="2025-12-11T15:44:19.013" v="3857" actId="1076"/>
          <ac:picMkLst>
            <pc:docMk/>
            <pc:sldMk cId="2251377737" sldId="260"/>
            <ac:picMk id="4" creationId="{098973A6-4693-2ECC-6334-6A156405F13B}"/>
          </ac:picMkLst>
        </pc:picChg>
        <pc:picChg chg="mod">
          <ac:chgData name="Meri Hartford" userId="569b01364a773995" providerId="LiveId" clId="{B00961E5-BC0E-410C-9717-D39E7957DD0C}" dt="2025-12-11T15:45:21.053" v="3864" actId="1076"/>
          <ac:picMkLst>
            <pc:docMk/>
            <pc:sldMk cId="2251377737" sldId="260"/>
            <ac:picMk id="6" creationId="{262F4E3A-FB9F-63C2-5406-BA25A4A83186}"/>
          </ac:picMkLst>
        </pc:picChg>
        <pc:picChg chg="add mod modCrop">
          <ac:chgData name="Meri Hartford" userId="569b01364a773995" providerId="LiveId" clId="{B00961E5-BC0E-410C-9717-D39E7957DD0C}" dt="2025-12-11T15:45:40.495" v="3866" actId="1076"/>
          <ac:picMkLst>
            <pc:docMk/>
            <pc:sldMk cId="2251377737" sldId="260"/>
            <ac:picMk id="8" creationId="{EF1CA3BB-E8F1-82BC-1A63-D157B248F50E}"/>
          </ac:picMkLst>
        </pc:picChg>
      </pc:sldChg>
      <pc:sldChg chg="addSp delSp modSp mod addAnim delAnim modAnim">
        <pc:chgData name="Meri Hartford" userId="569b01364a773995" providerId="LiveId" clId="{B00961E5-BC0E-410C-9717-D39E7957DD0C}" dt="2025-12-11T16:11:46.956" v="3933"/>
        <pc:sldMkLst>
          <pc:docMk/>
          <pc:sldMk cId="1385891302" sldId="261"/>
        </pc:sldMkLst>
        <pc:spChg chg="mod">
          <ac:chgData name="Meri Hartford" userId="569b01364a773995" providerId="LiveId" clId="{B00961E5-BC0E-410C-9717-D39E7957DD0C}" dt="2025-12-10T21:57:39.461" v="1767" actId="113"/>
          <ac:spMkLst>
            <pc:docMk/>
            <pc:sldMk cId="1385891302" sldId="261"/>
            <ac:spMk id="2" creationId="{5889A814-C241-9D75-DFB0-50DE0AD66BCF}"/>
          </ac:spMkLst>
        </pc:spChg>
        <pc:spChg chg="add del mod">
          <ac:chgData name="Meri Hartford" userId="569b01364a773995" providerId="LiveId" clId="{B00961E5-BC0E-410C-9717-D39E7957DD0C}" dt="2025-12-11T15:07:14.867" v="3598" actId="478"/>
          <ac:spMkLst>
            <pc:docMk/>
            <pc:sldMk cId="1385891302" sldId="261"/>
            <ac:spMk id="9" creationId="{9918366F-BA87-E37D-5804-F2ED4263A3C6}"/>
          </ac:spMkLst>
        </pc:spChg>
        <pc:spChg chg="add del mod">
          <ac:chgData name="Meri Hartford" userId="569b01364a773995" providerId="LiveId" clId="{B00961E5-BC0E-410C-9717-D39E7957DD0C}" dt="2025-12-11T15:07:17.430" v="3599" actId="478"/>
          <ac:spMkLst>
            <pc:docMk/>
            <pc:sldMk cId="1385891302" sldId="261"/>
            <ac:spMk id="10" creationId="{579EE5DE-2E0A-814D-CF0B-3AA00754ED1E}"/>
          </ac:spMkLst>
        </pc:spChg>
        <pc:spChg chg="add mod">
          <ac:chgData name="Meri Hartford" userId="569b01364a773995" providerId="LiveId" clId="{B00961E5-BC0E-410C-9717-D39E7957DD0C}" dt="2025-12-10T21:57:33.235" v="1765" actId="1076"/>
          <ac:spMkLst>
            <pc:docMk/>
            <pc:sldMk cId="1385891302" sldId="261"/>
            <ac:spMk id="11" creationId="{09FF3CA1-DE75-575F-CEC2-A30EAA8ADE43}"/>
          </ac:spMkLst>
        </pc:spChg>
        <pc:spChg chg="add mod">
          <ac:chgData name="Meri Hartford" userId="569b01364a773995" providerId="LiveId" clId="{B00961E5-BC0E-410C-9717-D39E7957DD0C}" dt="2025-12-11T15:27:21.238" v="3783" actId="114"/>
          <ac:spMkLst>
            <pc:docMk/>
            <pc:sldMk cId="1385891302" sldId="261"/>
            <ac:spMk id="15" creationId="{CD303C18-0921-3924-C25C-C0529CCBB60E}"/>
          </ac:spMkLst>
        </pc:spChg>
        <pc:spChg chg="add mod">
          <ac:chgData name="Meri Hartford" userId="569b01364a773995" providerId="LiveId" clId="{B00961E5-BC0E-410C-9717-D39E7957DD0C}" dt="2025-12-11T15:27:28.197" v="3784" actId="114"/>
          <ac:spMkLst>
            <pc:docMk/>
            <pc:sldMk cId="1385891302" sldId="261"/>
            <ac:spMk id="16" creationId="{7F6FDD27-DAC5-93E5-874D-3358E919E00C}"/>
          </ac:spMkLst>
        </pc:spChg>
        <pc:spChg chg="add mod">
          <ac:chgData name="Meri Hartford" userId="569b01364a773995" providerId="LiveId" clId="{B00961E5-BC0E-410C-9717-D39E7957DD0C}" dt="2025-12-11T15:27:33.885" v="3785" actId="114"/>
          <ac:spMkLst>
            <pc:docMk/>
            <pc:sldMk cId="1385891302" sldId="261"/>
            <ac:spMk id="17" creationId="{B8C1A298-23A6-A90D-2357-5F7D4AAD5997}"/>
          </ac:spMkLst>
        </pc:spChg>
        <pc:picChg chg="add del mod modCrop">
          <ac:chgData name="Meri Hartford" userId="569b01364a773995" providerId="LiveId" clId="{B00961E5-BC0E-410C-9717-D39E7957DD0C}" dt="2025-12-11T15:08:46.591" v="3609" actId="478"/>
          <ac:picMkLst>
            <pc:docMk/>
            <pc:sldMk cId="1385891302" sldId="261"/>
            <ac:picMk id="5" creationId="{57D31E47-3C10-AFCA-1328-9A6AD7A7276C}"/>
          </ac:picMkLst>
        </pc:picChg>
        <pc:picChg chg="del mod">
          <ac:chgData name="Meri Hartford" userId="569b01364a773995" providerId="LiveId" clId="{B00961E5-BC0E-410C-9717-D39E7957DD0C}" dt="2025-12-10T19:35:05.277" v="718" actId="21"/>
          <ac:picMkLst>
            <pc:docMk/>
            <pc:sldMk cId="1385891302" sldId="261"/>
            <ac:picMk id="5" creationId="{6B3FC1EB-D26C-7BD9-0298-DD8D68D7B8C6}"/>
          </ac:picMkLst>
        </pc:picChg>
        <pc:picChg chg="add mod modCrop">
          <ac:chgData name="Meri Hartford" userId="569b01364a773995" providerId="LiveId" clId="{B00961E5-BC0E-410C-9717-D39E7957DD0C}" dt="2025-12-11T15:23:46.249" v="3672" actId="1076"/>
          <ac:picMkLst>
            <pc:docMk/>
            <pc:sldMk cId="1385891302" sldId="261"/>
            <ac:picMk id="6" creationId="{ECEDBBF0-F671-842B-DAA2-E3726BF3BAA8}"/>
          </ac:picMkLst>
        </pc:picChg>
        <pc:picChg chg="add mod modCrop">
          <ac:chgData name="Meri Hartford" userId="569b01364a773995" providerId="LiveId" clId="{B00961E5-BC0E-410C-9717-D39E7957DD0C}" dt="2025-12-11T15:23:35.766" v="3670" actId="14100"/>
          <ac:picMkLst>
            <pc:docMk/>
            <pc:sldMk cId="1385891302" sldId="261"/>
            <ac:picMk id="8" creationId="{A1145078-0ACC-1302-95C6-68A5F9FE9587}"/>
          </ac:picMkLst>
        </pc:picChg>
        <pc:picChg chg="add del mod modCrop">
          <ac:chgData name="Meri Hartford" userId="569b01364a773995" providerId="LiveId" clId="{B00961E5-BC0E-410C-9717-D39E7957DD0C}" dt="2025-12-11T15:20:37.667" v="3651" actId="478"/>
          <ac:picMkLst>
            <pc:docMk/>
            <pc:sldMk cId="1385891302" sldId="261"/>
            <ac:picMk id="12" creationId="{32C3F23D-3C58-558E-28F1-6541DDD993EF}"/>
          </ac:picMkLst>
        </pc:picChg>
        <pc:picChg chg="add mod modCrop">
          <ac:chgData name="Meri Hartford" userId="569b01364a773995" providerId="LiveId" clId="{B00961E5-BC0E-410C-9717-D39E7957DD0C}" dt="2025-12-11T15:23:56.981" v="3673" actId="1076"/>
          <ac:picMkLst>
            <pc:docMk/>
            <pc:sldMk cId="1385891302" sldId="261"/>
            <ac:picMk id="14" creationId="{C80FB1C4-6991-D356-48DB-3E5B1505162F}"/>
          </ac:picMkLst>
        </pc:picChg>
      </pc:sldChg>
      <pc:sldChg chg="addSp delSp modSp new mod modAnim">
        <pc:chgData name="Meri Hartford" userId="569b01364a773995" providerId="LiveId" clId="{B00961E5-BC0E-410C-9717-D39E7957DD0C}" dt="2025-12-11T16:12:20.948" v="3934"/>
        <pc:sldMkLst>
          <pc:docMk/>
          <pc:sldMk cId="2773028617" sldId="263"/>
        </pc:sldMkLst>
        <pc:spChg chg="add mod">
          <ac:chgData name="Meri Hartford" userId="569b01364a773995" providerId="LiveId" clId="{B00961E5-BC0E-410C-9717-D39E7957DD0C}" dt="2025-12-10T22:01:52.176" v="1817" actId="113"/>
          <ac:spMkLst>
            <pc:docMk/>
            <pc:sldMk cId="2773028617" sldId="263"/>
            <ac:spMk id="3" creationId="{3EF6C388-C456-4C5D-A06B-359174ACC793}"/>
          </ac:spMkLst>
        </pc:spChg>
        <pc:spChg chg="add mod">
          <ac:chgData name="Meri Hartford" userId="569b01364a773995" providerId="LiveId" clId="{B00961E5-BC0E-410C-9717-D39E7957DD0C}" dt="2025-12-10T19:41:58.354" v="1014" actId="1076"/>
          <ac:spMkLst>
            <pc:docMk/>
            <pc:sldMk cId="2773028617" sldId="263"/>
            <ac:spMk id="7" creationId="{1E668CFC-72DD-7CE0-7B7E-CFECDE2758E1}"/>
          </ac:spMkLst>
        </pc:spChg>
        <pc:spChg chg="add del mod">
          <ac:chgData name="Meri Hartford" userId="569b01364a773995" providerId="LiveId" clId="{B00961E5-BC0E-410C-9717-D39E7957DD0C}" dt="2025-12-10T19:42:37.773" v="1018" actId="478"/>
          <ac:spMkLst>
            <pc:docMk/>
            <pc:sldMk cId="2773028617" sldId="263"/>
            <ac:spMk id="8" creationId="{FC49F675-31E3-DD86-16C1-61B2D6992BFE}"/>
          </ac:spMkLst>
        </pc:spChg>
        <pc:spChg chg="add mod">
          <ac:chgData name="Meri Hartford" userId="569b01364a773995" providerId="LiveId" clId="{B00961E5-BC0E-410C-9717-D39E7957DD0C}" dt="2025-12-10T22:02:08.437" v="1819" actId="1076"/>
          <ac:spMkLst>
            <pc:docMk/>
            <pc:sldMk cId="2773028617" sldId="263"/>
            <ac:spMk id="9" creationId="{816FCF8D-0BD4-B0E2-9050-ADEFDBD75F39}"/>
          </ac:spMkLst>
        </pc:spChg>
        <pc:picChg chg="add mod">
          <ac:chgData name="Meri Hartford" userId="569b01364a773995" providerId="LiveId" clId="{B00961E5-BC0E-410C-9717-D39E7957DD0C}" dt="2025-12-10T19:40:40.748" v="986" actId="1076"/>
          <ac:picMkLst>
            <pc:docMk/>
            <pc:sldMk cId="2773028617" sldId="263"/>
            <ac:picMk id="5" creationId="{6B3FC1EB-D26C-7BD9-0298-DD8D68D7B8C6}"/>
          </ac:picMkLst>
        </pc:picChg>
        <pc:picChg chg="add mod">
          <ac:chgData name="Meri Hartford" userId="569b01364a773995" providerId="LiveId" clId="{B00961E5-BC0E-410C-9717-D39E7957DD0C}" dt="2025-12-10T21:31:14.403" v="1270" actId="1076"/>
          <ac:picMkLst>
            <pc:docMk/>
            <pc:sldMk cId="2773028617" sldId="263"/>
            <ac:picMk id="6" creationId="{D6F6624C-9E10-35AE-5131-CF267A029B78}"/>
          </ac:picMkLst>
        </pc:picChg>
        <pc:cxnChg chg="add mod">
          <ac:chgData name="Meri Hartford" userId="569b01364a773995" providerId="LiveId" clId="{B00961E5-BC0E-410C-9717-D39E7957DD0C}" dt="2025-12-10T17:56:17.123" v="238"/>
          <ac:cxnSpMkLst>
            <pc:docMk/>
            <pc:sldMk cId="2773028617" sldId="263"/>
            <ac:cxnSpMk id="2" creationId="{C16EA7E7-E227-16CC-1E2A-B5BB0CB62567}"/>
          </ac:cxnSpMkLst>
        </pc:cxnChg>
      </pc:sldChg>
      <pc:sldChg chg="modSp add del mod">
        <pc:chgData name="Meri Hartford" userId="569b01364a773995" providerId="LiveId" clId="{B00961E5-BC0E-410C-9717-D39E7957DD0C}" dt="2025-12-10T19:45:14.338" v="1058" actId="2696"/>
        <pc:sldMkLst>
          <pc:docMk/>
          <pc:sldMk cId="2057442869" sldId="264"/>
        </pc:sldMkLst>
        <pc:spChg chg="mod">
          <ac:chgData name="Meri Hartford" userId="569b01364a773995" providerId="LiveId" clId="{B00961E5-BC0E-410C-9717-D39E7957DD0C}" dt="2025-12-10T18:09:37.699" v="474" actId="1076"/>
          <ac:spMkLst>
            <pc:docMk/>
            <pc:sldMk cId="2057442869" sldId="264"/>
            <ac:spMk id="9" creationId="{BA9006B2-7B50-CEAD-70B1-3B5FB34FB41A}"/>
          </ac:spMkLst>
        </pc:spChg>
        <pc:picChg chg="mod">
          <ac:chgData name="Meri Hartford" userId="569b01364a773995" providerId="LiveId" clId="{B00961E5-BC0E-410C-9717-D39E7957DD0C}" dt="2025-12-10T18:09:21.656" v="472" actId="14100"/>
          <ac:picMkLst>
            <pc:docMk/>
            <pc:sldMk cId="2057442869" sldId="264"/>
            <ac:picMk id="7" creationId="{9182B80D-60EF-ACAC-9904-316CD6FD19DA}"/>
          </ac:picMkLst>
        </pc:picChg>
      </pc:sldChg>
      <pc:sldChg chg="addSp delSp modSp add mod modAnim">
        <pc:chgData name="Meri Hartford" userId="569b01364a773995" providerId="LiveId" clId="{B00961E5-BC0E-410C-9717-D39E7957DD0C}" dt="2025-12-11T16:22:24.771" v="3996" actId="20577"/>
        <pc:sldMkLst>
          <pc:docMk/>
          <pc:sldMk cId="3329411487" sldId="265"/>
        </pc:sldMkLst>
        <pc:spChg chg="add mod">
          <ac:chgData name="Meri Hartford" userId="569b01364a773995" providerId="LiveId" clId="{B00961E5-BC0E-410C-9717-D39E7957DD0C}" dt="2025-12-10T21:59:33.071" v="1780" actId="1076"/>
          <ac:spMkLst>
            <pc:docMk/>
            <pc:sldMk cId="3329411487" sldId="265"/>
            <ac:spMk id="3" creationId="{400FEC49-A970-864C-5534-D8F1CB0C4EEB}"/>
          </ac:spMkLst>
        </pc:spChg>
        <pc:spChg chg="mod">
          <ac:chgData name="Meri Hartford" userId="569b01364a773995" providerId="LiveId" clId="{B00961E5-BC0E-410C-9717-D39E7957DD0C}" dt="2025-12-10T19:52:27.247" v="1103" actId="948"/>
          <ac:spMkLst>
            <pc:docMk/>
            <pc:sldMk cId="3329411487" sldId="265"/>
            <ac:spMk id="5" creationId="{B8FCBC03-7937-D2EA-EFE6-F303CDE2CDDA}"/>
          </ac:spMkLst>
        </pc:spChg>
        <pc:spChg chg="mod">
          <ac:chgData name="Meri Hartford" userId="569b01364a773995" providerId="LiveId" clId="{B00961E5-BC0E-410C-9717-D39E7957DD0C}" dt="2025-12-10T19:47:10.335" v="1067" actId="12"/>
          <ac:spMkLst>
            <pc:docMk/>
            <pc:sldMk cId="3329411487" sldId="265"/>
            <ac:spMk id="6" creationId="{AF290D17-E4BF-DDCC-9DA1-992F6D042AFD}"/>
          </ac:spMkLst>
        </pc:spChg>
        <pc:spChg chg="mod">
          <ac:chgData name="Meri Hartford" userId="569b01364a773995" providerId="LiveId" clId="{B00961E5-BC0E-410C-9717-D39E7957DD0C}" dt="2025-12-11T16:22:24.771" v="3996" actId="20577"/>
          <ac:spMkLst>
            <pc:docMk/>
            <pc:sldMk cId="3329411487" sldId="265"/>
            <ac:spMk id="8" creationId="{323A9FA1-7C39-CE9F-545B-1FF60B2D188E}"/>
          </ac:spMkLst>
        </pc:spChg>
        <pc:spChg chg="del">
          <ac:chgData name="Meri Hartford" userId="569b01364a773995" providerId="LiveId" clId="{B00961E5-BC0E-410C-9717-D39E7957DD0C}" dt="2025-12-10T18:10:44.946" v="478" actId="478"/>
          <ac:spMkLst>
            <pc:docMk/>
            <pc:sldMk cId="3329411487" sldId="265"/>
            <ac:spMk id="9" creationId="{871320E3-994B-023B-9F24-0FFC99F7E070}"/>
          </ac:spMkLst>
        </pc:spChg>
        <pc:picChg chg="del mod modCrop">
          <ac:chgData name="Meri Hartford" userId="569b01364a773995" providerId="LiveId" clId="{B00961E5-BC0E-410C-9717-D39E7957DD0C}" dt="2025-12-11T15:49:41.627" v="3892" actId="478"/>
          <ac:picMkLst>
            <pc:docMk/>
            <pc:sldMk cId="3329411487" sldId="265"/>
            <ac:picMk id="7" creationId="{3ED460C0-112F-2022-1657-19D5DCCE3D14}"/>
          </ac:picMkLst>
        </pc:picChg>
        <pc:picChg chg="add mod modCrop">
          <ac:chgData name="Meri Hartford" userId="569b01364a773995" providerId="LiveId" clId="{B00961E5-BC0E-410C-9717-D39E7957DD0C}" dt="2025-12-11T15:50:47.621" v="3902" actId="1582"/>
          <ac:picMkLst>
            <pc:docMk/>
            <pc:sldMk cId="3329411487" sldId="265"/>
            <ac:picMk id="9" creationId="{A3DC7504-201A-6FE9-71F1-0702E8D5F932}"/>
          </ac:picMkLst>
        </pc:picChg>
      </pc:sldChg>
      <pc:sldChg chg="addSp modSp new mod ord">
        <pc:chgData name="Meri Hartford" userId="569b01364a773995" providerId="LiveId" clId="{B00961E5-BC0E-410C-9717-D39E7957DD0C}" dt="2025-12-11T16:29:15.101" v="4068" actId="115"/>
        <pc:sldMkLst>
          <pc:docMk/>
          <pc:sldMk cId="1027319279" sldId="266"/>
        </pc:sldMkLst>
        <pc:spChg chg="add mod">
          <ac:chgData name="Meri Hartford" userId="569b01364a773995" providerId="LiveId" clId="{B00961E5-BC0E-410C-9717-D39E7957DD0C}" dt="2025-12-10T22:04:15.604" v="1882" actId="20577"/>
          <ac:spMkLst>
            <pc:docMk/>
            <pc:sldMk cId="1027319279" sldId="266"/>
            <ac:spMk id="3" creationId="{3A28735D-781F-2B9E-BD84-5B31C927B321}"/>
          </ac:spMkLst>
        </pc:spChg>
        <pc:spChg chg="add mod">
          <ac:chgData name="Meri Hartford" userId="569b01364a773995" providerId="LiveId" clId="{B00961E5-BC0E-410C-9717-D39E7957DD0C}" dt="2025-12-11T16:29:15.101" v="4068" actId="115"/>
          <ac:spMkLst>
            <pc:docMk/>
            <pc:sldMk cId="1027319279" sldId="266"/>
            <ac:spMk id="4" creationId="{A4C925C2-3BB1-C71E-E186-AC9FFC8A73DC}"/>
          </ac:spMkLst>
        </pc:spChg>
        <pc:cxnChg chg="add mod">
          <ac:chgData name="Meri Hartford" userId="569b01364a773995" providerId="LiveId" clId="{B00961E5-BC0E-410C-9717-D39E7957DD0C}" dt="2025-12-10T22:02:43.496" v="1821"/>
          <ac:cxnSpMkLst>
            <pc:docMk/>
            <pc:sldMk cId="1027319279" sldId="266"/>
            <ac:cxnSpMk id="2" creationId="{9DD0C393-3157-4048-3025-AF2BBC238394}"/>
          </ac:cxnSpMkLst>
        </pc:cxnChg>
      </pc:sldChg>
      <pc:sldChg chg="addSp delSp modSp new mod modAnim">
        <pc:chgData name="Meri Hartford" userId="569b01364a773995" providerId="LiveId" clId="{B00961E5-BC0E-410C-9717-D39E7957DD0C}" dt="2025-12-11T16:15:41.170" v="3994" actId="313"/>
        <pc:sldMkLst>
          <pc:docMk/>
          <pc:sldMk cId="2970422209" sldId="267"/>
        </pc:sldMkLst>
        <pc:spChg chg="add mod">
          <ac:chgData name="Meri Hartford" userId="569b01364a773995" providerId="LiveId" clId="{B00961E5-BC0E-410C-9717-D39E7957DD0C}" dt="2025-12-10T22:38:02.666" v="2920" actId="1076"/>
          <ac:spMkLst>
            <pc:docMk/>
            <pc:sldMk cId="2970422209" sldId="267"/>
            <ac:spMk id="2" creationId="{853ECB69-0EDB-CBF0-ADAF-CB8104CB452A}"/>
          </ac:spMkLst>
        </pc:spChg>
        <pc:spChg chg="add mod">
          <ac:chgData name="Meri Hartford" userId="569b01364a773995" providerId="LiveId" clId="{B00961E5-BC0E-410C-9717-D39E7957DD0C}" dt="2025-12-11T16:15:41.170" v="3994" actId="313"/>
          <ac:spMkLst>
            <pc:docMk/>
            <pc:sldMk cId="2970422209" sldId="267"/>
            <ac:spMk id="3" creationId="{42A790EB-4F94-3F4D-9868-E2FD94153958}"/>
          </ac:spMkLst>
        </pc:spChg>
        <pc:spChg chg="add del mod">
          <ac:chgData name="Meri Hartford" userId="569b01364a773995" providerId="LiveId" clId="{B00961E5-BC0E-410C-9717-D39E7957DD0C}" dt="2025-12-11T14:40:27.831" v="3208" actId="478"/>
          <ac:spMkLst>
            <pc:docMk/>
            <pc:sldMk cId="2970422209" sldId="267"/>
            <ac:spMk id="4" creationId="{79F1CA73-093C-56E2-59F6-7751C52DC070}"/>
          </ac:spMkLst>
        </pc:spChg>
        <pc:spChg chg="add del mod">
          <ac:chgData name="Meri Hartford" userId="569b01364a773995" providerId="LiveId" clId="{B00961E5-BC0E-410C-9717-D39E7957DD0C}" dt="2025-12-11T14:57:10.425" v="3564" actId="478"/>
          <ac:spMkLst>
            <pc:docMk/>
            <pc:sldMk cId="2970422209" sldId="267"/>
            <ac:spMk id="10" creationId="{A1D635EF-F000-1FAB-D769-441C5B5BAA54}"/>
          </ac:spMkLst>
        </pc:spChg>
        <pc:picChg chg="add mod modCrop">
          <ac:chgData name="Meri Hartford" userId="569b01364a773995" providerId="LiveId" clId="{B00961E5-BC0E-410C-9717-D39E7957DD0C}" dt="2025-12-11T14:59:27.943" v="3574" actId="14100"/>
          <ac:picMkLst>
            <pc:docMk/>
            <pc:sldMk cId="2970422209" sldId="267"/>
            <ac:picMk id="7" creationId="{533AB57F-4DE4-A945-1574-61B52758BC1F}"/>
          </ac:picMkLst>
        </pc:picChg>
        <pc:picChg chg="add mod modCrop">
          <ac:chgData name="Meri Hartford" userId="569b01364a773995" providerId="LiveId" clId="{B00961E5-BC0E-410C-9717-D39E7957DD0C}" dt="2025-12-11T15:01:13.608" v="3584" actId="14100"/>
          <ac:picMkLst>
            <pc:docMk/>
            <pc:sldMk cId="2970422209" sldId="267"/>
            <ac:picMk id="9" creationId="{8E0A448F-D97C-9C5F-AA00-77EF837952E7}"/>
          </ac:picMkLst>
        </pc:picChg>
        <pc:picChg chg="add mod modCrop">
          <ac:chgData name="Meri Hartford" userId="569b01364a773995" providerId="LiveId" clId="{B00961E5-BC0E-410C-9717-D39E7957DD0C}" dt="2025-12-11T15:01:33.363" v="3586" actId="14100"/>
          <ac:picMkLst>
            <pc:docMk/>
            <pc:sldMk cId="2970422209" sldId="267"/>
            <ac:picMk id="12" creationId="{211AD33E-1B99-93CF-87C7-AFE259FD84DE}"/>
          </ac:picMkLst>
        </pc:picChg>
        <pc:cxnChg chg="add mod">
          <ac:chgData name="Meri Hartford" userId="569b01364a773995" providerId="LiveId" clId="{B00961E5-BC0E-410C-9717-D39E7957DD0C}" dt="2025-12-10T22:49:18.464" v="3167"/>
          <ac:cxnSpMkLst>
            <pc:docMk/>
            <pc:sldMk cId="2970422209" sldId="267"/>
            <ac:cxnSpMk id="5" creationId="{39660441-CC76-AABE-DDBE-46D5D06B298A}"/>
          </ac:cxnSpMkLst>
        </pc:cxnChg>
      </pc:sldChg>
      <pc:sldChg chg="addSp delSp modSp new mod modAnim">
        <pc:chgData name="Meri Hartford" userId="569b01364a773995" providerId="LiveId" clId="{B00961E5-BC0E-410C-9717-D39E7957DD0C}" dt="2025-12-11T16:26:39.042" v="4006" actId="20577"/>
        <pc:sldMkLst>
          <pc:docMk/>
          <pc:sldMk cId="2894448830" sldId="268"/>
        </pc:sldMkLst>
        <pc:spChg chg="add mod">
          <ac:chgData name="Meri Hartford" userId="569b01364a773995" providerId="LiveId" clId="{B00961E5-BC0E-410C-9717-D39E7957DD0C}" dt="2025-12-11T15:40:58.351" v="3827" actId="1076"/>
          <ac:spMkLst>
            <pc:docMk/>
            <pc:sldMk cId="2894448830" sldId="268"/>
            <ac:spMk id="2" creationId="{184A7867-9B91-8DBE-5F0F-92B0915FAC63}"/>
          </ac:spMkLst>
        </pc:spChg>
        <pc:spChg chg="add mod">
          <ac:chgData name="Meri Hartford" userId="569b01364a773995" providerId="LiveId" clId="{B00961E5-BC0E-410C-9717-D39E7957DD0C}" dt="2025-12-11T16:26:39.042" v="4006" actId="20577"/>
          <ac:spMkLst>
            <pc:docMk/>
            <pc:sldMk cId="2894448830" sldId="268"/>
            <ac:spMk id="3" creationId="{37410402-BF94-25F7-55BD-8082EE7850B0}"/>
          </ac:spMkLst>
        </pc:spChg>
        <pc:spChg chg="add del mod">
          <ac:chgData name="Meri Hartford" userId="569b01364a773995" providerId="LiveId" clId="{B00961E5-BC0E-410C-9717-D39E7957DD0C}" dt="2025-12-10T22:39:16.681" v="2957"/>
          <ac:spMkLst>
            <pc:docMk/>
            <pc:sldMk cId="2894448830" sldId="268"/>
            <ac:spMk id="4" creationId="{2F9039F6-E184-3766-E9A8-7D61F9811D78}"/>
          </ac:spMkLst>
        </pc:spChg>
        <pc:spChg chg="add mod">
          <ac:chgData name="Meri Hartford" userId="569b01364a773995" providerId="LiveId" clId="{B00961E5-BC0E-410C-9717-D39E7957DD0C}" dt="2025-12-11T15:40:52.132" v="3826" actId="1076"/>
          <ac:spMkLst>
            <pc:docMk/>
            <pc:sldMk cId="2894448830" sldId="268"/>
            <ac:spMk id="5" creationId="{8C4E1566-62D9-9D7F-BEF0-4D7899C033AF}"/>
          </ac:spMkLst>
        </pc:spChg>
        <pc:spChg chg="add del">
          <ac:chgData name="Meri Hartford" userId="569b01364a773995" providerId="LiveId" clId="{B00961E5-BC0E-410C-9717-D39E7957DD0C}" dt="2025-12-10T22:51:45.792" v="3177" actId="478"/>
          <ac:spMkLst>
            <pc:docMk/>
            <pc:sldMk cId="2894448830" sldId="268"/>
            <ac:spMk id="9" creationId="{60C8F273-4ABE-1724-F9F6-1F710FF067B2}"/>
          </ac:spMkLst>
        </pc:spChg>
        <pc:spChg chg="add del mod">
          <ac:chgData name="Meri Hartford" userId="569b01364a773995" providerId="LiveId" clId="{B00961E5-BC0E-410C-9717-D39E7957DD0C}" dt="2025-12-11T15:37:28.243" v="3805"/>
          <ac:spMkLst>
            <pc:docMk/>
            <pc:sldMk cId="2894448830" sldId="268"/>
            <ac:spMk id="9" creationId="{EA8C2C6F-11BF-80A0-B705-7DA78A2713F4}"/>
          </ac:spMkLst>
        </pc:spChg>
        <pc:spChg chg="add del">
          <ac:chgData name="Meri Hartford" userId="569b01364a773995" providerId="LiveId" clId="{B00961E5-BC0E-410C-9717-D39E7957DD0C}" dt="2025-12-10T22:51:51.288" v="3179" actId="478"/>
          <ac:spMkLst>
            <pc:docMk/>
            <pc:sldMk cId="2894448830" sldId="268"/>
            <ac:spMk id="10" creationId="{D4DDBCFD-D741-479E-0521-417003F6612B}"/>
          </ac:spMkLst>
        </pc:spChg>
        <pc:spChg chg="add mod">
          <ac:chgData name="Meri Hartford" userId="569b01364a773995" providerId="LiveId" clId="{B00961E5-BC0E-410C-9717-D39E7957DD0C}" dt="2025-12-11T15:37:28.243" v="3805"/>
          <ac:spMkLst>
            <pc:docMk/>
            <pc:sldMk cId="2894448830" sldId="268"/>
            <ac:spMk id="10" creationId="{EB5F5F25-B210-B9FB-0937-BC3B3AA3106F}"/>
          </ac:spMkLst>
        </pc:spChg>
        <pc:spChg chg="add mod">
          <ac:chgData name="Meri Hartford" userId="569b01364a773995" providerId="LiveId" clId="{B00961E5-BC0E-410C-9717-D39E7957DD0C}" dt="2025-12-11T15:37:28.243" v="3805"/>
          <ac:spMkLst>
            <pc:docMk/>
            <pc:sldMk cId="2894448830" sldId="268"/>
            <ac:spMk id="11" creationId="{5D44C145-633B-969B-531C-7E8489D532EF}"/>
          </ac:spMkLst>
        </pc:spChg>
        <pc:spChg chg="add del">
          <ac:chgData name="Meri Hartford" userId="569b01364a773995" providerId="LiveId" clId="{B00961E5-BC0E-410C-9717-D39E7957DD0C}" dt="2025-12-10T22:51:56.458" v="3181" actId="478"/>
          <ac:spMkLst>
            <pc:docMk/>
            <pc:sldMk cId="2894448830" sldId="268"/>
            <ac:spMk id="11" creationId="{A363DD98-8CBF-09EB-967C-24A0A6FE782D}"/>
          </ac:spMkLst>
        </pc:spChg>
        <pc:spChg chg="add mod">
          <ac:chgData name="Meri Hartford" userId="569b01364a773995" providerId="LiveId" clId="{B00961E5-BC0E-410C-9717-D39E7957DD0C}" dt="2025-12-11T15:37:28.243" v="3805"/>
          <ac:spMkLst>
            <pc:docMk/>
            <pc:sldMk cId="2894448830" sldId="268"/>
            <ac:spMk id="12" creationId="{26DFF74A-7416-E864-836A-F1D7B50B8C6A}"/>
          </ac:spMkLst>
        </pc:spChg>
        <pc:spChg chg="add mod">
          <ac:chgData name="Meri Hartford" userId="569b01364a773995" providerId="LiveId" clId="{B00961E5-BC0E-410C-9717-D39E7957DD0C}" dt="2025-12-11T15:37:28.243" v="3805"/>
          <ac:spMkLst>
            <pc:docMk/>
            <pc:sldMk cId="2894448830" sldId="268"/>
            <ac:spMk id="14" creationId="{EBE109CE-C5F2-84C0-C8F3-5EFDA6C3059B}"/>
          </ac:spMkLst>
        </pc:spChg>
        <pc:spChg chg="add mod">
          <ac:chgData name="Meri Hartford" userId="569b01364a773995" providerId="LiveId" clId="{B00961E5-BC0E-410C-9717-D39E7957DD0C}" dt="2025-12-11T15:37:28.243" v="3805"/>
          <ac:spMkLst>
            <pc:docMk/>
            <pc:sldMk cId="2894448830" sldId="268"/>
            <ac:spMk id="15" creationId="{5C6AF7E8-15B8-29BE-2283-11596DFFB44D}"/>
          </ac:spMkLst>
        </pc:spChg>
        <pc:spChg chg="add mod">
          <ac:chgData name="Meri Hartford" userId="569b01364a773995" providerId="LiveId" clId="{B00961E5-BC0E-410C-9717-D39E7957DD0C}" dt="2025-12-11T15:37:28.243" v="3805"/>
          <ac:spMkLst>
            <pc:docMk/>
            <pc:sldMk cId="2894448830" sldId="268"/>
            <ac:spMk id="16" creationId="{BFA753AC-BF90-31A2-6320-B59C0F095511}"/>
          </ac:spMkLst>
        </pc:spChg>
        <pc:spChg chg="add mod">
          <ac:chgData name="Meri Hartford" userId="569b01364a773995" providerId="LiveId" clId="{B00961E5-BC0E-410C-9717-D39E7957DD0C}" dt="2025-12-11T15:37:28.243" v="3805"/>
          <ac:spMkLst>
            <pc:docMk/>
            <pc:sldMk cId="2894448830" sldId="268"/>
            <ac:spMk id="17" creationId="{910D35E3-4BF3-E27A-FCF6-5D334A890F32}"/>
          </ac:spMkLst>
        </pc:spChg>
        <pc:spChg chg="add mod">
          <ac:chgData name="Meri Hartford" userId="569b01364a773995" providerId="LiveId" clId="{B00961E5-BC0E-410C-9717-D39E7957DD0C}" dt="2025-12-11T15:37:28.243" v="3805"/>
          <ac:spMkLst>
            <pc:docMk/>
            <pc:sldMk cId="2894448830" sldId="268"/>
            <ac:spMk id="18" creationId="{A5F8D4F6-A0A5-C9AB-84B6-522D1C5CA213}"/>
          </ac:spMkLst>
        </pc:spChg>
        <pc:grpChg chg="mod">
          <ac:chgData name="Meri Hartford" userId="569b01364a773995" providerId="LiveId" clId="{B00961E5-BC0E-410C-9717-D39E7957DD0C}" dt="2025-12-11T15:37:26.281" v="3801" actId="1076"/>
          <ac:grpSpMkLst>
            <pc:docMk/>
            <pc:sldMk cId="2894448830" sldId="268"/>
            <ac:grpSpMk id="4" creationId="{C3BBAC23-2C89-EDB4-C4A8-E415EFF33C2D}"/>
          </ac:grpSpMkLst>
        </pc:grpChg>
        <pc:picChg chg="add mod">
          <ac:chgData name="Meri Hartford" userId="569b01364a773995" providerId="LiveId" clId="{B00961E5-BC0E-410C-9717-D39E7957DD0C}" dt="2025-12-11T15:37:28.243" v="3805"/>
          <ac:picMkLst>
            <pc:docMk/>
            <pc:sldMk cId="2894448830" sldId="268"/>
            <ac:picMk id="7" creationId="{7A19B99E-7346-F5F4-7188-622FA927F6DE}"/>
          </ac:picMkLst>
        </pc:picChg>
        <pc:picChg chg="add del mod">
          <ac:chgData name="Meri Hartford" userId="569b01364a773995" providerId="LiveId" clId="{B00961E5-BC0E-410C-9717-D39E7957DD0C}" dt="2025-12-11T15:38:26.634" v="3811" actId="478"/>
          <ac:picMkLst>
            <pc:docMk/>
            <pc:sldMk cId="2894448830" sldId="268"/>
            <ac:picMk id="8" creationId="{51D110F0-9634-8C38-762F-D12512E96AD7}"/>
          </ac:picMkLst>
        </pc:picChg>
        <pc:picChg chg="add del mod">
          <ac:chgData name="Meri Hartford" userId="569b01364a773995" providerId="LiveId" clId="{B00961E5-BC0E-410C-9717-D39E7957DD0C}" dt="2025-12-11T15:38:26.634" v="3811" actId="478"/>
          <ac:picMkLst>
            <pc:docMk/>
            <pc:sldMk cId="2894448830" sldId="268"/>
            <ac:picMk id="13" creationId="{34E65C0D-3AA9-7431-FC51-378A121C6F36}"/>
          </ac:picMkLst>
        </pc:picChg>
        <pc:picChg chg="add mod modCrop">
          <ac:chgData name="Meri Hartford" userId="569b01364a773995" providerId="LiveId" clId="{B00961E5-BC0E-410C-9717-D39E7957DD0C}" dt="2025-12-11T15:42:20.924" v="3838" actId="14100"/>
          <ac:picMkLst>
            <pc:docMk/>
            <pc:sldMk cId="2894448830" sldId="268"/>
            <ac:picMk id="20" creationId="{A11E3C0E-7A72-0531-AF52-FF8B6056D4AF}"/>
          </ac:picMkLst>
        </pc:picChg>
        <pc:picChg chg="add mod">
          <ac:chgData name="Meri Hartford" userId="569b01364a773995" providerId="LiveId" clId="{B00961E5-BC0E-410C-9717-D39E7957DD0C}" dt="2025-12-11T15:42:15.411" v="3837" actId="1076"/>
          <ac:picMkLst>
            <pc:docMk/>
            <pc:sldMk cId="2894448830" sldId="268"/>
            <ac:picMk id="22" creationId="{8B293EE3-F3F4-7246-5BE3-038E3DAE548F}"/>
          </ac:picMkLst>
        </pc:picChg>
        <pc:picChg chg="add del mod">
          <ac:chgData name="Meri Hartford" userId="569b01364a773995" providerId="LiveId" clId="{B00961E5-BC0E-410C-9717-D39E7957DD0C}" dt="2025-12-11T15:38:26.634" v="3811" actId="478"/>
          <ac:picMkLst>
            <pc:docMk/>
            <pc:sldMk cId="2894448830" sldId="268"/>
            <ac:picMk id="1026" creationId="{FD98A7B3-3742-EA4D-0728-4CE47C926608}"/>
          </ac:picMkLst>
        </pc:picChg>
        <pc:cxnChg chg="add mod">
          <ac:chgData name="Meri Hartford" userId="569b01364a773995" providerId="LiveId" clId="{B00961E5-BC0E-410C-9717-D39E7957DD0C}" dt="2025-12-10T22:49:22.441" v="3168"/>
          <ac:cxnSpMkLst>
            <pc:docMk/>
            <pc:sldMk cId="2894448830" sldId="268"/>
            <ac:cxnSpMk id="6" creationId="{6ED5FBBD-EECE-3BF7-8D16-74334036D716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AA10A-B3ED-4644-BF49-558D1C364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BF7631-7173-03B4-3359-0D10F0742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FAFC1-9ABF-580C-EFFF-00B0D466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DE88-548D-470E-B0A2-CB488194FE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29164-4B9B-34ED-29AD-0E09EF23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B9F41-1D94-DCEE-79C7-C2140A8E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4C32-8ECB-47A6-9BD4-CD1CBF606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4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F9651-0058-A881-3A11-46DD8FD5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5D6AC-D142-D4ED-31BF-3433E49A5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998AE-7B89-9BA8-8CC4-11FB2FBF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DE88-548D-470E-B0A2-CB488194FE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2097-8842-FE55-ABB4-38F548A1D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3793C-057C-0FBE-2A24-EFBEDF40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4C32-8ECB-47A6-9BD4-CD1CBF606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1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FFF85A-C9D3-63C9-C98C-EAE4E3CFF0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D0DBF-9B2C-447B-C93E-61315D6A4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D40EE-4CDF-FBE5-A00A-992AA8DFE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DE88-548D-470E-B0A2-CB488194FE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9CFB3-E52F-EB7A-A83F-8622240C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3B4C6-17AE-96F9-7287-B59D5EEA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4C32-8ECB-47A6-9BD4-CD1CBF606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9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5F7CA-69F2-8729-972E-B1CF4C6EB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02ED9-8B12-D742-CD15-C7637DA33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C984F-1F02-096C-51E6-4FE14A49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DE88-548D-470E-B0A2-CB488194FE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4AA7D-CDDD-1263-C089-117D00ED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E9546-9D60-8C6E-DCE9-17EE1E99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4C32-8ECB-47A6-9BD4-CD1CBF606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1EC5-EA11-5510-C8C9-958391BD1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8D81F-4066-DBDA-A879-3BE855BBF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B3659-AAEA-473E-6960-19C4990F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DE88-548D-470E-B0A2-CB488194FE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B6C18-4904-F68E-F932-6BC24F8AF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D4713-3206-FAF5-A41A-F9E55235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4C32-8ECB-47A6-9BD4-CD1CBF606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8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7553-83DB-6313-E06A-B9FF0D8F1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B40DC-6EA6-BADF-38AA-4B3134E0C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27664-A3E3-F571-F496-28B267A10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2B4E4-33CB-9904-E216-3695C43AF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DE88-548D-470E-B0A2-CB488194FE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8533B-A04A-CF96-BDF9-50D631F9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31ECF-BCB4-E5B2-1124-32A5622F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4C32-8ECB-47A6-9BD4-CD1CBF606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8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39855-1D62-CABE-1332-6800D196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54399-797F-0576-853E-B5C2CE617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26C0-6523-E4D1-F808-3A696D581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68B288-1176-8785-F7F9-0DFF7505E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530616-161D-1CB0-2255-14CE7399E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D9BF1C-F532-61F3-2B79-14E6A70F5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DE88-548D-470E-B0A2-CB488194FE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A807D-84DD-318A-0C7D-466AECEF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DBA78C-277D-CD07-D753-80CD2174B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4C32-8ECB-47A6-9BD4-CD1CBF606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9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8F956-5F91-9915-0511-B835E808B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FF01A-ACBF-D97F-CF71-30EA02D5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DE88-548D-470E-B0A2-CB488194FE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37D2E1-FF21-E336-BE5B-E5EBC4B6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56ECD-CF7B-D56E-A456-854E6EC3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4C32-8ECB-47A6-9BD4-CD1CBF606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03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4338FA-3E10-5106-01BC-B9352BD9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DE88-548D-470E-B0A2-CB488194FE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7738A-A0AE-29E0-BD8F-00CC127F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F287C-63EE-935F-D400-036A107C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4C32-8ECB-47A6-9BD4-CD1CBF606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8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51AAF-1705-B131-DAF0-06CCEA98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3A5FC-9E45-47E5-1C76-9989E2961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08EF4-1668-D2BF-E62B-A0A37186E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25BFB-D940-8226-C145-1E61F29A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DE88-548D-470E-B0A2-CB488194FE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B3A5E-3B34-AD5D-F74E-73E38466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5E0E4-6A04-83C0-3875-F3731F32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4C32-8ECB-47A6-9BD4-CD1CBF606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2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B636-B0AA-F68A-6D94-5C061B8C5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66EC77-D583-EA7A-5E36-7E61246DA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25DEB-2EE6-1BB2-3234-3C8679F1A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4D50B-1D41-26CA-6AA8-863957598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DE88-548D-470E-B0A2-CB488194FE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5E78B-F909-83FD-6091-B09E2FB7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E26BF-26D3-28A9-A557-00A2E833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4C32-8ECB-47A6-9BD4-CD1CBF606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59CC2C-D7D3-9402-E52D-A4C09EB4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8370E-33AC-D5FB-9DC3-75ED0085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59CC9-8008-BAF9-A67C-1B520318F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A5DE88-548D-470E-B0A2-CB488194FE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65D0-1172-B9E6-5B5F-947070E1B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50435-40F6-1F48-2BDA-7237CBEAE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84C32-8ECB-47A6-9BD4-CD1CBF606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A3D4-2988-EF37-F775-ABB89F8C1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5771" y="682829"/>
            <a:ext cx="6283307" cy="193769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oudy Type" panose="00000500000000000000" pitchFamily="2" charset="0"/>
              </a:rPr>
              <a:t>French Cable Station Museum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65218-B8EF-6A39-3226-1C3016D2A618}"/>
              </a:ext>
            </a:extLst>
          </p:cNvPr>
          <p:cNvSpPr txBox="1"/>
          <p:nvPr/>
        </p:nvSpPr>
        <p:spPr>
          <a:xfrm>
            <a:off x="5619473" y="4039994"/>
            <a:ext cx="5755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Goudy Type" panose="00000500000000000000" pitchFamily="2" charset="0"/>
              </a:rPr>
              <a:t>1972 -  Listed on National Register of Historic Places</a:t>
            </a:r>
          </a:p>
          <a:p>
            <a:pPr algn="ctr"/>
            <a:endParaRPr lang="en-US" sz="2400" dirty="0">
              <a:solidFill>
                <a:schemeClr val="bg1">
                  <a:lumMod val="85000"/>
                </a:schemeClr>
              </a:solidFill>
              <a:latin typeface="Goudy Type" panose="00000500000000000000" pitchFamily="2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Goudy Type" panose="00000500000000000000" pitchFamily="2" charset="0"/>
              </a:rPr>
              <a:t>2017 -  IEEE Milestone Award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FBB18E-5646-ECA0-1AEA-F7EF31FE2AEC}"/>
              </a:ext>
            </a:extLst>
          </p:cNvPr>
          <p:cNvCxnSpPr>
            <a:cxnSpLocks/>
          </p:cNvCxnSpPr>
          <p:nvPr/>
        </p:nvCxnSpPr>
        <p:spPr>
          <a:xfrm>
            <a:off x="5802790" y="3268226"/>
            <a:ext cx="538926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ign at night with a house in the background&#10;&#10;AI-generated content may be incorrect.">
            <a:extLst>
              <a:ext uri="{FF2B5EF4-FFF2-40B4-BE49-F238E27FC236}">
                <a16:creationId xmlns:a16="http://schemas.microsoft.com/office/drawing/2014/main" id="{684ACE59-5EAD-0E5D-4218-92F93FC96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0" y="486368"/>
            <a:ext cx="4413947" cy="58852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9767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DD0C393-3157-4048-3025-AF2BBC238394}"/>
              </a:ext>
            </a:extLst>
          </p:cNvPr>
          <p:cNvCxnSpPr/>
          <p:nvPr/>
        </p:nvCxnSpPr>
        <p:spPr>
          <a:xfrm>
            <a:off x="150725" y="251209"/>
            <a:ext cx="1182691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28735D-781F-2B9E-BD84-5B31C927B321}"/>
              </a:ext>
            </a:extLst>
          </p:cNvPr>
          <p:cNvSpPr txBox="1"/>
          <p:nvPr/>
        </p:nvSpPr>
        <p:spPr>
          <a:xfrm>
            <a:off x="773722" y="823965"/>
            <a:ext cx="7636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Goudy Old Style" panose="02020502050305020303" pitchFamily="18" charset="0"/>
              </a:rPr>
              <a:t>Fiscal Year 2027</a:t>
            </a:r>
          </a:p>
          <a:p>
            <a:r>
              <a:rPr lang="en-US" sz="3200" dirty="0">
                <a:solidFill>
                  <a:schemeClr val="bg2"/>
                </a:solidFill>
                <a:latin typeface="Goudy Old Style" panose="02020502050305020303" pitchFamily="18" charset="0"/>
              </a:rPr>
              <a:t>Community Preservation Grant Proposal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925C2-3BB1-C71E-E186-AC9FFC8A73DC}"/>
              </a:ext>
            </a:extLst>
          </p:cNvPr>
          <p:cNvSpPr txBox="1"/>
          <p:nvPr/>
        </p:nvSpPr>
        <p:spPr>
          <a:xfrm>
            <a:off x="1045029" y="2632668"/>
            <a:ext cx="10279463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400"/>
              </a:spcAft>
              <a:buAutoNum type="arabicPeriod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Educational/Interpretive Signage				$3,925.00</a:t>
            </a:r>
          </a:p>
          <a:p>
            <a:pPr marL="457200" indent="-457200">
              <a:spcAft>
                <a:spcPts val="1400"/>
              </a:spcAft>
              <a:buAutoNum type="arabicPeriod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Telegraph Cable Reel Restoration				$1,800.00</a:t>
            </a:r>
          </a:p>
          <a:p>
            <a:pPr marL="457200" indent="-457200">
              <a:spcAft>
                <a:spcPts val="1400"/>
              </a:spcAft>
              <a:buAutoNum type="arabicPeriod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Interior Display						$4,355.00</a:t>
            </a:r>
          </a:p>
          <a:p>
            <a:pPr marL="457200" indent="-457200">
              <a:spcAft>
                <a:spcPts val="1400"/>
              </a:spcAft>
              <a:buAutoNum type="arabicPeriod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Transcription of Digitized Documents				</a:t>
            </a:r>
            <a:r>
              <a:rPr lang="en-US" sz="2000" u="sng" dirty="0">
                <a:solidFill>
                  <a:schemeClr val="bg2"/>
                </a:solidFill>
                <a:latin typeface="Goudy Old Style" panose="02020502050305020303" pitchFamily="18" charset="0"/>
              </a:rPr>
              <a:t>$5,900.00</a:t>
            </a:r>
          </a:p>
          <a:p>
            <a:pPr lvl="8">
              <a:spcAft>
                <a:spcPts val="1400"/>
              </a:spcAft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	   Total Requested	             $15,980.00</a:t>
            </a:r>
          </a:p>
        </p:txBody>
      </p:sp>
    </p:spTree>
    <p:extLst>
      <p:ext uri="{BB962C8B-B14F-4D97-AF65-F5344CB8AC3E}">
        <p14:creationId xmlns:p14="http://schemas.microsoft.com/office/powerpoint/2010/main" val="102731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standing in front of a house&#10;&#10;Description automatically generated">
            <a:extLst>
              <a:ext uri="{FF2B5EF4-FFF2-40B4-BE49-F238E27FC236}">
                <a16:creationId xmlns:a16="http://schemas.microsoft.com/office/drawing/2014/main" id="{29DA0870-5608-52A7-CC21-0DCDF4B3F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" r="1880"/>
          <a:stretch>
            <a:fillRect/>
          </a:stretch>
        </p:blipFill>
        <p:spPr>
          <a:xfrm>
            <a:off x="223423" y="622997"/>
            <a:ext cx="5770953" cy="31752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 descr="A white house with a tree in the background&#10;&#10;Description automatically generated">
            <a:extLst>
              <a:ext uri="{FF2B5EF4-FFF2-40B4-BE49-F238E27FC236}">
                <a16:creationId xmlns:a16="http://schemas.microsoft.com/office/drawing/2014/main" id="{4C7667D9-3025-8964-89D7-CA6C3AC29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13632" b="20530"/>
          <a:stretch/>
        </p:blipFill>
        <p:spPr>
          <a:xfrm>
            <a:off x="6200279" y="2749771"/>
            <a:ext cx="5666824" cy="37747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5B3BF3-6010-28D6-F0EB-EB735231EFD4}"/>
              </a:ext>
            </a:extLst>
          </p:cNvPr>
          <p:cNvSpPr txBox="1"/>
          <p:nvPr/>
        </p:nvSpPr>
        <p:spPr>
          <a:xfrm>
            <a:off x="223423" y="3798277"/>
            <a:ext cx="5054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Orleans Station, 1898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48B2F-8CBF-D1D8-3220-B7F7032400B8}"/>
              </a:ext>
            </a:extLst>
          </p:cNvPr>
          <p:cNvSpPr txBox="1"/>
          <p:nvPr/>
        </p:nvSpPr>
        <p:spPr>
          <a:xfrm>
            <a:off x="6197626" y="2082437"/>
            <a:ext cx="5498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New  French Cable Station Museum, 1971</a:t>
            </a: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383C96-6868-40E8-1347-FF7848753934}"/>
              </a:ext>
            </a:extLst>
          </p:cNvPr>
          <p:cNvCxnSpPr/>
          <p:nvPr/>
        </p:nvCxnSpPr>
        <p:spPr>
          <a:xfrm>
            <a:off x="150725" y="251209"/>
            <a:ext cx="1182691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31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E81E6-F67A-3316-46BF-24C9C4D82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212225-FB30-0784-29FC-1C5F470539BB}"/>
              </a:ext>
            </a:extLst>
          </p:cNvPr>
          <p:cNvCxnSpPr/>
          <p:nvPr/>
        </p:nvCxnSpPr>
        <p:spPr>
          <a:xfrm>
            <a:off x="150725" y="251209"/>
            <a:ext cx="1182691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FCBC03-7937-D2EA-EFE6-F303CDE2CDDA}"/>
              </a:ext>
            </a:extLst>
          </p:cNvPr>
          <p:cNvSpPr txBox="1"/>
          <p:nvPr/>
        </p:nvSpPr>
        <p:spPr>
          <a:xfrm>
            <a:off x="5924758" y="1487588"/>
            <a:ext cx="571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New HVAC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Removal of environmental hazards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Restoration of  windows &amp; exterior doors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Exterior painting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New roof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Flagpole installed for OCD banner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90D17-E4BF-DDCC-9DA1-992F6D042AFD}"/>
              </a:ext>
            </a:extLst>
          </p:cNvPr>
          <p:cNvSpPr txBox="1"/>
          <p:nvPr/>
        </p:nvSpPr>
        <p:spPr>
          <a:xfrm>
            <a:off x="5924758" y="4017819"/>
            <a:ext cx="52351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Archive storage/library conversion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Digital database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Document archiving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Open in 2021 with COVID protocols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Enhanced exhibits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3A9FA1-7C39-CE9F-545B-1FF60B2D188E}"/>
              </a:ext>
            </a:extLst>
          </p:cNvPr>
          <p:cNvSpPr txBox="1"/>
          <p:nvPr/>
        </p:nvSpPr>
        <p:spPr>
          <a:xfrm>
            <a:off x="549730" y="1133645"/>
            <a:ext cx="5496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2"/>
                </a:solidFill>
                <a:latin typeface="Goudy Old Style" panose="02020502050305020303" pitchFamily="18" charset="0"/>
              </a:rPr>
              <a:t>Funded through private donations, Cultural District &amp; Community Preservation Grants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0FEC49-A970-864C-5534-D8F1CB0C4EEB}"/>
              </a:ext>
            </a:extLst>
          </p:cNvPr>
          <p:cNvSpPr txBox="1"/>
          <p:nvPr/>
        </p:nvSpPr>
        <p:spPr>
          <a:xfrm>
            <a:off x="549730" y="407244"/>
            <a:ext cx="29039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Goudy Old Style" panose="02020502050305020303" pitchFamily="18" charset="0"/>
              </a:rPr>
              <a:t>Projects</a:t>
            </a:r>
            <a:r>
              <a:rPr lang="en-US" sz="1200" dirty="0">
                <a:solidFill>
                  <a:schemeClr val="bg2"/>
                </a:solidFill>
                <a:latin typeface="Goudy Old Style" panose="02020502050305020303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9" name="Picture 8" descr="A house with a light on the front&#10;&#10;AI-generated content may be incorrect.">
            <a:extLst>
              <a:ext uri="{FF2B5EF4-FFF2-40B4-BE49-F238E27FC236}">
                <a16:creationId xmlns:a16="http://schemas.microsoft.com/office/drawing/2014/main" id="{A3DC7504-201A-6FE9-71F1-0702E8D5F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" r="10293" b="16530"/>
          <a:stretch>
            <a:fillRect/>
          </a:stretch>
        </p:blipFill>
        <p:spPr>
          <a:xfrm>
            <a:off x="337875" y="2292908"/>
            <a:ext cx="5758125" cy="39689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94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house with a door and a well&#10;&#10;AI-generated content may be incorrect.">
            <a:extLst>
              <a:ext uri="{FF2B5EF4-FFF2-40B4-BE49-F238E27FC236}">
                <a16:creationId xmlns:a16="http://schemas.microsoft.com/office/drawing/2014/main" id="{164EC10E-CFF4-A9CC-BD43-91D2DA9D4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198" y="630448"/>
            <a:ext cx="5210395" cy="4226056"/>
          </a:xfrm>
          <a:prstGeom prst="rect">
            <a:avLst/>
          </a:prstGeom>
        </p:spPr>
      </p:pic>
      <p:pic>
        <p:nvPicPr>
          <p:cNvPr id="7" name="Picture 6" descr="A house with a lawn and bushes&#10;&#10;AI-generated content may be incorrect.">
            <a:extLst>
              <a:ext uri="{FF2B5EF4-FFF2-40B4-BE49-F238E27FC236}">
                <a16:creationId xmlns:a16="http://schemas.microsoft.com/office/drawing/2014/main" id="{7647C40F-3C83-53C4-55C1-AE29F0C21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8" y="1094262"/>
            <a:ext cx="4595786" cy="3762241"/>
          </a:xfrm>
          <a:prstGeom prst="rect">
            <a:avLst/>
          </a:prstGeom>
        </p:spPr>
      </p:pic>
      <p:pic>
        <p:nvPicPr>
          <p:cNvPr id="9" name="Picture 8" descr="A sign in a park&#10;&#10;AI-generated content may be incorrect.">
            <a:extLst>
              <a:ext uri="{FF2B5EF4-FFF2-40B4-BE49-F238E27FC236}">
                <a16:creationId xmlns:a16="http://schemas.microsoft.com/office/drawing/2014/main" id="{722EAF66-0544-8547-0720-0E1E14C61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5"/>
          <a:stretch>
            <a:fillRect/>
          </a:stretch>
        </p:blipFill>
        <p:spPr>
          <a:xfrm rot="5400000">
            <a:off x="86029" y="4305429"/>
            <a:ext cx="2416625" cy="19128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8" descr="A white sign with black text  AI-generated content may be incorrect. ">
            <a:extLst>
              <a:ext uri="{FF2B5EF4-FFF2-40B4-BE49-F238E27FC236}">
                <a16:creationId xmlns:a16="http://schemas.microsoft.com/office/drawing/2014/main" id="{EDAA07DE-3E3D-C507-C888-F862CC26B34D}"/>
              </a:ext>
            </a:extLst>
          </p:cNvPr>
          <p:cNvPicPr>
            <a:picLocks/>
          </p:cNvPicPr>
          <p:nvPr/>
        </p:nvPicPr>
        <p:blipFill>
          <a:blip r:embed="rId5" cstate="print"/>
          <a:srcRect l="8151" t="7712" r="25720"/>
          <a:stretch>
            <a:fillRect/>
          </a:stretch>
        </p:blipFill>
        <p:spPr>
          <a:xfrm>
            <a:off x="5990201" y="3959050"/>
            <a:ext cx="1635162" cy="27030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CD180E-4A31-3A30-5FD2-5580CA272B40}"/>
              </a:ext>
            </a:extLst>
          </p:cNvPr>
          <p:cNvSpPr txBox="1"/>
          <p:nvPr/>
        </p:nvSpPr>
        <p:spPr>
          <a:xfrm>
            <a:off x="5954538" y="4835632"/>
            <a:ext cx="1912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udy Old Style" panose="02020502050305020303" pitchFamily="18" charset="0"/>
              </a:rPr>
              <a:t>24” x 36”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507759-9B77-6D0E-56D6-1DAA5B33CEBB}"/>
              </a:ext>
            </a:extLst>
          </p:cNvPr>
          <p:cNvSpPr txBox="1"/>
          <p:nvPr/>
        </p:nvSpPr>
        <p:spPr>
          <a:xfrm>
            <a:off x="392562" y="5732062"/>
            <a:ext cx="121452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Goudy Old Style" panose="02020502050305020303" pitchFamily="18" charset="0"/>
              </a:rPr>
              <a:t>24” x 18”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416B4A-6319-2370-5BEB-101AB38A3123}"/>
              </a:ext>
            </a:extLst>
          </p:cNvPr>
          <p:cNvCxnSpPr/>
          <p:nvPr/>
        </p:nvCxnSpPr>
        <p:spPr>
          <a:xfrm>
            <a:off x="150725" y="251209"/>
            <a:ext cx="1182691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4D60F839-7F58-9696-A4E6-367DF56759B9}"/>
              </a:ext>
            </a:extLst>
          </p:cNvPr>
          <p:cNvSpPr/>
          <p:nvPr/>
        </p:nvSpPr>
        <p:spPr>
          <a:xfrm>
            <a:off x="2250760" y="3959051"/>
            <a:ext cx="1326453" cy="1406769"/>
          </a:xfrm>
          <a:prstGeom prst="bentUpArrow">
            <a:avLst>
              <a:gd name="adj1" fmla="val 6428"/>
              <a:gd name="adj2" fmla="val 11429"/>
              <a:gd name="adj3" fmla="val 2785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34B639DC-0131-AD11-5D7A-D1B19E10A6F3}"/>
              </a:ext>
            </a:extLst>
          </p:cNvPr>
          <p:cNvSpPr/>
          <p:nvPr/>
        </p:nvSpPr>
        <p:spPr>
          <a:xfrm>
            <a:off x="7630273" y="3959050"/>
            <a:ext cx="2769771" cy="1406769"/>
          </a:xfrm>
          <a:prstGeom prst="bentUpArrow">
            <a:avLst>
              <a:gd name="adj1" fmla="val 6428"/>
              <a:gd name="adj2" fmla="val 11429"/>
              <a:gd name="adj3" fmla="val 2785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4AB12E-4348-6B1D-2AB4-ED98AAAE0E20}"/>
              </a:ext>
            </a:extLst>
          </p:cNvPr>
          <p:cNvSpPr txBox="1"/>
          <p:nvPr/>
        </p:nvSpPr>
        <p:spPr>
          <a:xfrm>
            <a:off x="2497631" y="5516543"/>
            <a:ext cx="2886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Front of the building – facing 6A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4FBF9E-B7FE-2D1E-51C7-068A3D1BCE92}"/>
              </a:ext>
            </a:extLst>
          </p:cNvPr>
          <p:cNvSpPr txBox="1"/>
          <p:nvPr/>
        </p:nvSpPr>
        <p:spPr>
          <a:xfrm>
            <a:off x="7851479" y="5516544"/>
            <a:ext cx="37061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Rear of the building – parking area used by OYC &amp; Addison Gallery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041151-A2F2-5DA7-B44A-0096DAFF31C6}"/>
              </a:ext>
            </a:extLst>
          </p:cNvPr>
          <p:cNvSpPr txBox="1"/>
          <p:nvPr/>
        </p:nvSpPr>
        <p:spPr>
          <a:xfrm>
            <a:off x="323405" y="338060"/>
            <a:ext cx="360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Interpretive Signs</a:t>
            </a:r>
          </a:p>
        </p:txBody>
      </p:sp>
    </p:spTree>
    <p:extLst>
      <p:ext uri="{BB962C8B-B14F-4D97-AF65-F5344CB8AC3E}">
        <p14:creationId xmlns:p14="http://schemas.microsoft.com/office/powerpoint/2010/main" val="4710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6" grpId="0" animBg="1"/>
      <p:bldP spid="17" grpId="0" animBg="1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C14DE2-F2D0-C40B-F0BF-1C3C2DBD3AA7}"/>
              </a:ext>
            </a:extLst>
          </p:cNvPr>
          <p:cNvCxnSpPr/>
          <p:nvPr/>
        </p:nvCxnSpPr>
        <p:spPr>
          <a:xfrm>
            <a:off x="150725" y="251209"/>
            <a:ext cx="1182691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ater wheel on a red wall&#10;&#10;AI-generated content may be incorrect.">
            <a:extLst>
              <a:ext uri="{FF2B5EF4-FFF2-40B4-BE49-F238E27FC236}">
                <a16:creationId xmlns:a16="http://schemas.microsoft.com/office/drawing/2014/main" id="{098973A6-4693-2ECC-6334-6A156405F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7831" y="2478860"/>
            <a:ext cx="4878734" cy="2744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water wheel in front of a house&#10;&#10;AI-generated content may be incorrect.">
            <a:extLst>
              <a:ext uri="{FF2B5EF4-FFF2-40B4-BE49-F238E27FC236}">
                <a16:creationId xmlns:a16="http://schemas.microsoft.com/office/drawing/2014/main" id="{262F4E3A-FB9F-63C2-5406-BA25A4A83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7406" y="613933"/>
            <a:ext cx="3003471" cy="30034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473277-0230-A1AC-BE16-61E8C13DAC93}"/>
              </a:ext>
            </a:extLst>
          </p:cNvPr>
          <p:cNvSpPr txBox="1"/>
          <p:nvPr/>
        </p:nvSpPr>
        <p:spPr>
          <a:xfrm>
            <a:off x="331595" y="522514"/>
            <a:ext cx="4009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Telegraph Cable Reel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85F3B9-44BE-E5B1-742B-17088BFBCA4D}"/>
              </a:ext>
            </a:extLst>
          </p:cNvPr>
          <p:cNvSpPr txBox="1"/>
          <p:nvPr/>
        </p:nvSpPr>
        <p:spPr>
          <a:xfrm>
            <a:off x="4619464" y="3997298"/>
            <a:ext cx="37307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This was the cable used for repairing the breaks in Town Cove.</a:t>
            </a:r>
          </a:p>
          <a:p>
            <a:endParaRPr lang="en-US" sz="2000" dirty="0">
              <a:solidFill>
                <a:schemeClr val="bg2"/>
              </a:solidFill>
              <a:latin typeface="Goudy Old Style" panose="02020502050305020303" pitchFamily="18" charset="0"/>
            </a:endParaRPr>
          </a:p>
          <a:p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Restored in the 1990’s, it is in need of restoration again.</a:t>
            </a:r>
          </a:p>
        </p:txBody>
      </p:sp>
      <p:pic>
        <p:nvPicPr>
          <p:cNvPr id="8" name="Picture 7" descr="A house with a tire on the side&#10;&#10;AI-generated content may be incorrect.">
            <a:extLst>
              <a:ext uri="{FF2B5EF4-FFF2-40B4-BE49-F238E27FC236}">
                <a16:creationId xmlns:a16="http://schemas.microsoft.com/office/drawing/2014/main" id="{EF1CA3BB-E8F1-82BC-1A63-D157B248F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81"/>
          <a:stretch>
            <a:fillRect/>
          </a:stretch>
        </p:blipFill>
        <p:spPr>
          <a:xfrm rot="5400000">
            <a:off x="-350652" y="2234559"/>
            <a:ext cx="5156803" cy="35109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137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89A814-C241-9D75-DFB0-50DE0AD66BCF}"/>
              </a:ext>
            </a:extLst>
          </p:cNvPr>
          <p:cNvSpPr txBox="1"/>
          <p:nvPr/>
        </p:nvSpPr>
        <p:spPr>
          <a:xfrm>
            <a:off x="612949" y="428513"/>
            <a:ext cx="46021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Interior Displays</a:t>
            </a:r>
          </a:p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952C073-795E-11C5-1EF9-2412378DA103}"/>
              </a:ext>
            </a:extLst>
          </p:cNvPr>
          <p:cNvCxnSpPr/>
          <p:nvPr/>
        </p:nvCxnSpPr>
        <p:spPr>
          <a:xfrm>
            <a:off x="150725" y="251209"/>
            <a:ext cx="1182691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room with tables and desks&#10;&#10;AI-generated content may be incorrect.">
            <a:extLst>
              <a:ext uri="{FF2B5EF4-FFF2-40B4-BE49-F238E27FC236}">
                <a16:creationId xmlns:a16="http://schemas.microsoft.com/office/drawing/2014/main" id="{ECEDBBF0-F671-842B-DAA2-E3726BF3B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3"/>
          <a:stretch>
            <a:fillRect/>
          </a:stretch>
        </p:blipFill>
        <p:spPr>
          <a:xfrm>
            <a:off x="6489060" y="3610096"/>
            <a:ext cx="4454724" cy="2724552"/>
          </a:xfrm>
          <a:prstGeom prst="rect">
            <a:avLst/>
          </a:prstGeom>
        </p:spPr>
      </p:pic>
      <p:pic>
        <p:nvPicPr>
          <p:cNvPr id="8" name="Picture 7" descr="A kitchen with a stove and cabinets&#10;&#10;AI-generated content may be incorrect.">
            <a:extLst>
              <a:ext uri="{FF2B5EF4-FFF2-40B4-BE49-F238E27FC236}">
                <a16:creationId xmlns:a16="http://schemas.microsoft.com/office/drawing/2014/main" id="{A1145078-0ACC-1302-95C6-68A5F9FE9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t="2956" r="9221"/>
          <a:stretch>
            <a:fillRect/>
          </a:stretch>
        </p:blipFill>
        <p:spPr>
          <a:xfrm>
            <a:off x="984738" y="3610096"/>
            <a:ext cx="4247913" cy="2724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FF3CA1-DE75-575F-CEC2-A30EAA8ADE43}"/>
              </a:ext>
            </a:extLst>
          </p:cNvPr>
          <p:cNvSpPr txBox="1"/>
          <p:nvPr/>
        </p:nvSpPr>
        <p:spPr>
          <a:xfrm>
            <a:off x="487846" y="1308186"/>
            <a:ext cx="44514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Signage created to explain the equipment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Photos added where appropriate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Signs and framed photos designed to compliment the antique workspaces</a:t>
            </a:r>
          </a:p>
          <a:p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 </a:t>
            </a:r>
          </a:p>
        </p:txBody>
      </p:sp>
      <p:pic>
        <p:nvPicPr>
          <p:cNvPr id="14" name="Picture 13" descr="A room with a fireplace and chairs&#10;&#10;AI-generated content may be incorrect.">
            <a:extLst>
              <a:ext uri="{FF2B5EF4-FFF2-40B4-BE49-F238E27FC236}">
                <a16:creationId xmlns:a16="http://schemas.microsoft.com/office/drawing/2014/main" id="{C80FB1C4-6991-D356-48DB-3E5B15051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t="4770" b="16865"/>
          <a:stretch>
            <a:fillRect/>
          </a:stretch>
        </p:blipFill>
        <p:spPr>
          <a:xfrm>
            <a:off x="5512193" y="570020"/>
            <a:ext cx="4282774" cy="25752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303C18-0921-3924-C25C-C0529CCBB60E}"/>
              </a:ext>
            </a:extLst>
          </p:cNvPr>
          <p:cNvSpPr txBox="1"/>
          <p:nvPr/>
        </p:nvSpPr>
        <p:spPr>
          <a:xfrm>
            <a:off x="5484226" y="3172435"/>
            <a:ext cx="3537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Goudy Old Style" panose="02020502050305020303" pitchFamily="18" charset="0"/>
              </a:rPr>
              <a:t>Superintendent’s Office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6FDD27-DAC5-93E5-874D-3358E919E00C}"/>
              </a:ext>
            </a:extLst>
          </p:cNvPr>
          <p:cNvSpPr txBox="1"/>
          <p:nvPr/>
        </p:nvSpPr>
        <p:spPr>
          <a:xfrm>
            <a:off x="6466789" y="6370198"/>
            <a:ext cx="3537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Goudy Old Style" panose="02020502050305020303" pitchFamily="18" charset="0"/>
              </a:rPr>
              <a:t>Operator’s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1A298-23A6-A90D-2357-5F7D4AAD5997}"/>
              </a:ext>
            </a:extLst>
          </p:cNvPr>
          <p:cNvSpPr txBox="1"/>
          <p:nvPr/>
        </p:nvSpPr>
        <p:spPr>
          <a:xfrm>
            <a:off x="945046" y="6370198"/>
            <a:ext cx="3537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Goudy Old Style" panose="02020502050305020303" pitchFamily="18" charset="0"/>
              </a:rPr>
              <a:t>Test Room</a:t>
            </a:r>
          </a:p>
        </p:txBody>
      </p:sp>
    </p:spTree>
    <p:extLst>
      <p:ext uri="{BB962C8B-B14F-4D97-AF65-F5344CB8AC3E}">
        <p14:creationId xmlns:p14="http://schemas.microsoft.com/office/powerpoint/2010/main" val="138589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16EA7E7-E227-16CC-1E2A-B5BB0CB62567}"/>
              </a:ext>
            </a:extLst>
          </p:cNvPr>
          <p:cNvCxnSpPr/>
          <p:nvPr/>
        </p:nvCxnSpPr>
        <p:spPr>
          <a:xfrm>
            <a:off x="150725" y="251209"/>
            <a:ext cx="1182691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hallway with a wood floor and a door&#10;&#10;AI-generated content may be incorrect.">
            <a:extLst>
              <a:ext uri="{FF2B5EF4-FFF2-40B4-BE49-F238E27FC236}">
                <a16:creationId xmlns:a16="http://schemas.microsoft.com/office/drawing/2014/main" id="{6B3FC1EB-D26C-7BD9-0298-DD8D68D7B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73010" y="2035539"/>
            <a:ext cx="6258627" cy="2883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F6C388-C456-4C5D-A06B-359174ACC793}"/>
              </a:ext>
            </a:extLst>
          </p:cNvPr>
          <p:cNvSpPr txBox="1"/>
          <p:nvPr/>
        </p:nvSpPr>
        <p:spPr>
          <a:xfrm>
            <a:off x="3265713" y="470938"/>
            <a:ext cx="722476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2"/>
                </a:solidFill>
                <a:latin typeface="Goudy Old Style" panose="02020502050305020303" pitchFamily="18" charset="0"/>
              </a:rPr>
              <a:t>Main Hallway</a:t>
            </a:r>
          </a:p>
          <a:p>
            <a:endParaRPr lang="en-US" sz="2200" dirty="0">
              <a:solidFill>
                <a:schemeClr val="bg2"/>
              </a:solidFill>
              <a:latin typeface="Goudy Old Style" panose="02020502050305020303" pitchFamily="18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The only appropriate place for an overview of telegraph history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No interference with station operations layout</a:t>
            </a:r>
          </a:p>
        </p:txBody>
      </p:sp>
      <p:pic>
        <p:nvPicPr>
          <p:cNvPr id="6" name="Picture 5" descr="A display of information on a wall&#10;&#10;AI-generated content may be incorrect.">
            <a:extLst>
              <a:ext uri="{FF2B5EF4-FFF2-40B4-BE49-F238E27FC236}">
                <a16:creationId xmlns:a16="http://schemas.microsoft.com/office/drawing/2014/main" id="{D6F6624C-9E10-35AE-5131-CF267A029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38" y="2806369"/>
            <a:ext cx="4921459" cy="3691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668CFC-72DD-7CE0-7B7E-CFECDE2758E1}"/>
              </a:ext>
            </a:extLst>
          </p:cNvPr>
          <p:cNvSpPr txBox="1"/>
          <p:nvPr/>
        </p:nvSpPr>
        <p:spPr>
          <a:xfrm>
            <a:off x="9957916" y="6059156"/>
            <a:ext cx="2019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Goudy Old Style" panose="02020502050305020303" pitchFamily="18" charset="0"/>
              </a:rPr>
              <a:t>Santa Fe, New Mexico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6FCF8D-0BD4-B0E2-9050-ADEFDBD75F39}"/>
              </a:ext>
            </a:extLst>
          </p:cNvPr>
          <p:cNvSpPr txBox="1"/>
          <p:nvPr/>
        </p:nvSpPr>
        <p:spPr>
          <a:xfrm>
            <a:off x="4000361" y="3917188"/>
            <a:ext cx="31953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2"/>
                </a:solidFill>
                <a:latin typeface="Goudy Old Style" panose="02020502050305020303" pitchFamily="18" charset="0"/>
              </a:rPr>
              <a:t>Proposed Concept</a:t>
            </a:r>
          </a:p>
          <a:p>
            <a:pPr algn="r"/>
            <a:endParaRPr lang="en-US" sz="2200" dirty="0">
              <a:solidFill>
                <a:schemeClr val="bg2"/>
              </a:solidFill>
              <a:latin typeface="Goudy Old Style" panose="02020502050305020303" pitchFamily="18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Timeline style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Current local historical happenings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Highlights from the archives</a:t>
            </a:r>
          </a:p>
          <a:p>
            <a:pPr marL="342900" indent="-342900" algn="r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2"/>
              </a:solidFill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2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3ECB69-0EDB-CBF0-ADAF-CB8104CB452A}"/>
              </a:ext>
            </a:extLst>
          </p:cNvPr>
          <p:cNvSpPr txBox="1"/>
          <p:nvPr/>
        </p:nvSpPr>
        <p:spPr>
          <a:xfrm>
            <a:off x="401934" y="438561"/>
            <a:ext cx="73453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Transcription of Digitized Documents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790EB-4F94-3F4D-9868-E2FD94153958}"/>
              </a:ext>
            </a:extLst>
          </p:cNvPr>
          <p:cNvSpPr txBox="1"/>
          <p:nvPr/>
        </p:nvSpPr>
        <p:spPr>
          <a:xfrm>
            <a:off x="401934" y="1376624"/>
            <a:ext cx="6923315" cy="258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Over 3000 pages from 1890’s-1950 are currently scanned including:</a:t>
            </a:r>
          </a:p>
          <a:p>
            <a:pPr marL="708660" indent="-3429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Letters from superintendents to managers in N.Y.</a:t>
            </a:r>
          </a:p>
          <a:p>
            <a:pPr marL="708660" indent="-3429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Personnel records	</a:t>
            </a:r>
          </a:p>
          <a:p>
            <a:pPr marL="708660" indent="-3429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Log books for operator message errors </a:t>
            </a:r>
          </a:p>
          <a:p>
            <a:pPr marL="708660" indent="-3429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Data on repairs to the cable</a:t>
            </a:r>
          </a:p>
          <a:p>
            <a:pPr marL="708660" indent="-3429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Inventories and expense journals	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660441-CC76-AABE-DDBE-46D5D06B298A}"/>
              </a:ext>
            </a:extLst>
          </p:cNvPr>
          <p:cNvCxnSpPr/>
          <p:nvPr/>
        </p:nvCxnSpPr>
        <p:spPr>
          <a:xfrm>
            <a:off x="150725" y="251209"/>
            <a:ext cx="1182691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esk with a computer and a lamp&#10;&#10;AI-generated content may be incorrect.">
            <a:extLst>
              <a:ext uri="{FF2B5EF4-FFF2-40B4-BE49-F238E27FC236}">
                <a16:creationId xmlns:a16="http://schemas.microsoft.com/office/drawing/2014/main" id="{533AB57F-4DE4-A945-1574-61B52758B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81"/>
          <a:stretch>
            <a:fillRect/>
          </a:stretch>
        </p:blipFill>
        <p:spPr>
          <a:xfrm rot="5400000">
            <a:off x="7023283" y="1549929"/>
            <a:ext cx="5980879" cy="3758145"/>
          </a:xfrm>
          <a:prstGeom prst="rect">
            <a:avLst/>
          </a:prstGeom>
        </p:spPr>
      </p:pic>
      <p:pic>
        <p:nvPicPr>
          <p:cNvPr id="9" name="Picture 8" descr="A wooden cabinet with books and a door&#10;&#10;AI-generated content may be incorrect.">
            <a:extLst>
              <a:ext uri="{FF2B5EF4-FFF2-40B4-BE49-F238E27FC236}">
                <a16:creationId xmlns:a16="http://schemas.microsoft.com/office/drawing/2014/main" id="{8E0A448F-D97C-9C5F-AA00-77EF83795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4780" r="16166" b="20998"/>
          <a:stretch>
            <a:fillRect/>
          </a:stretch>
        </p:blipFill>
        <p:spPr>
          <a:xfrm>
            <a:off x="904351" y="4339742"/>
            <a:ext cx="2930015" cy="2079697"/>
          </a:xfrm>
          <a:prstGeom prst="rect">
            <a:avLst/>
          </a:prstGeom>
        </p:spPr>
      </p:pic>
      <p:pic>
        <p:nvPicPr>
          <p:cNvPr id="12" name="Picture 11" descr="A cabinet with shelves and a table&#10;&#10;AI-generated content may be incorrect.">
            <a:extLst>
              <a:ext uri="{FF2B5EF4-FFF2-40B4-BE49-F238E27FC236}">
                <a16:creationId xmlns:a16="http://schemas.microsoft.com/office/drawing/2014/main" id="{211AD33E-1B99-93CF-87C7-AFE259FD8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b="3662"/>
          <a:stretch>
            <a:fillRect/>
          </a:stretch>
        </p:blipFill>
        <p:spPr>
          <a:xfrm>
            <a:off x="4165549" y="4336464"/>
            <a:ext cx="2996007" cy="207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2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4A7867-9B91-8DBE-5F0F-92B0915FAC63}"/>
              </a:ext>
            </a:extLst>
          </p:cNvPr>
          <p:cNvSpPr txBox="1"/>
          <p:nvPr/>
        </p:nvSpPr>
        <p:spPr>
          <a:xfrm>
            <a:off x="433504" y="397481"/>
            <a:ext cx="73453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Goudy Old Style" panose="02020502050305020303" pitchFamily="18" charset="0"/>
              </a:rPr>
              <a:t>Crowdsourced Transcription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10402-BF94-25F7-55BD-8082EE7850B0}"/>
              </a:ext>
            </a:extLst>
          </p:cNvPr>
          <p:cNvSpPr txBox="1"/>
          <p:nvPr/>
        </p:nvSpPr>
        <p:spPr>
          <a:xfrm>
            <a:off x="433504" y="1274708"/>
            <a:ext cx="64711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/>
                </a:solidFill>
                <a:latin typeface="Goudy Old Style" panose="02020502050305020303" pitchFamily="18" charset="0"/>
              </a:rPr>
              <a:t>Added Benefits: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Builds community – locally and beyond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Engages volunteer’s interest in history and technology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Provides another way for visitors to discover Orleans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4E1566-62D9-9D7F-BEF0-4D7899C033AF}"/>
              </a:ext>
            </a:extLst>
          </p:cNvPr>
          <p:cNvSpPr txBox="1"/>
          <p:nvPr/>
        </p:nvSpPr>
        <p:spPr>
          <a:xfrm>
            <a:off x="433504" y="4244528"/>
            <a:ext cx="48114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/>
                </a:solidFill>
                <a:latin typeface="Goudy Old Style" panose="02020502050305020303" pitchFamily="18" charset="0"/>
              </a:rPr>
              <a:t>Success Stories: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National Archives- over 2,000,000 pages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Library of Congress – 780,000 pages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Goudy Old Style" panose="02020502050305020303" pitchFamily="18" charset="0"/>
              </a:rPr>
              <a:t>Historical Society of Cheshire County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D5FBBD-EECE-3BF7-8D16-74334036D716}"/>
              </a:ext>
            </a:extLst>
          </p:cNvPr>
          <p:cNvCxnSpPr/>
          <p:nvPr/>
        </p:nvCxnSpPr>
        <p:spPr>
          <a:xfrm>
            <a:off x="150725" y="251209"/>
            <a:ext cx="1182691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-up of a handwritten document&#10;&#10;AI-generated content may be incorrect.">
            <a:extLst>
              <a:ext uri="{FF2B5EF4-FFF2-40B4-BE49-F238E27FC236}">
                <a16:creationId xmlns:a16="http://schemas.microsoft.com/office/drawing/2014/main" id="{A11E3C0E-7A72-0531-AF52-FF8B6056D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"/>
          <a:stretch>
            <a:fillRect/>
          </a:stretch>
        </p:blipFill>
        <p:spPr>
          <a:xfrm>
            <a:off x="8629860" y="397481"/>
            <a:ext cx="3247292" cy="40546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293EE3-F3F4-7246-5BE3-038E3DAE5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238" y="3165890"/>
            <a:ext cx="2939550" cy="35481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44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349</Words>
  <Application>Microsoft Office PowerPoint</Application>
  <PresentationFormat>Widescreen</PresentationFormat>
  <Paragraphs>69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Goudy Old Style</vt:lpstr>
      <vt:lpstr>Goudy Type</vt:lpstr>
      <vt:lpstr>Wingdings</vt:lpstr>
      <vt:lpstr>Office Theme</vt:lpstr>
      <vt:lpstr>French Cable Station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Meri Hartford</dc:creator>
  <cp:lastModifiedBy>Meri Hartford</cp:lastModifiedBy>
  <cp:revision>1</cp:revision>
  <dcterms:created xsi:type="dcterms:W3CDTF">2025-12-09T22:19:34Z</dcterms:created>
  <dcterms:modified xsi:type="dcterms:W3CDTF">2025-12-11T16:29:16Z</dcterms:modified>
</cp:coreProperties>
</file>